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4"/>
  </p:notesMasterIdLst>
  <p:sldIdLst>
    <p:sldId id="256" r:id="rId2"/>
    <p:sldId id="317" r:id="rId3"/>
    <p:sldId id="294" r:id="rId4"/>
    <p:sldId id="266" r:id="rId5"/>
    <p:sldId id="295" r:id="rId6"/>
    <p:sldId id="268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78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74" r:id="rId38"/>
    <p:sldId id="265" r:id="rId39"/>
    <p:sldId id="289" r:id="rId40"/>
    <p:sldId id="270" r:id="rId41"/>
    <p:sldId id="267" r:id="rId42"/>
    <p:sldId id="271" r:id="rId43"/>
    <p:sldId id="272" r:id="rId44"/>
    <p:sldId id="273" r:id="rId45"/>
    <p:sldId id="269" r:id="rId46"/>
    <p:sldId id="291" r:id="rId47"/>
    <p:sldId id="292" r:id="rId48"/>
    <p:sldId id="290" r:id="rId49"/>
    <p:sldId id="275" r:id="rId50"/>
    <p:sldId id="276" r:id="rId51"/>
    <p:sldId id="277" r:id="rId52"/>
    <p:sldId id="279" r:id="rId53"/>
    <p:sldId id="280" r:id="rId54"/>
    <p:sldId id="281" r:id="rId55"/>
    <p:sldId id="293" r:id="rId56"/>
    <p:sldId id="282" r:id="rId57"/>
    <p:sldId id="283" r:id="rId58"/>
    <p:sldId id="284" r:id="rId59"/>
    <p:sldId id="285" r:id="rId60"/>
    <p:sldId id="286" r:id="rId61"/>
    <p:sldId id="287" r:id="rId62"/>
    <p:sldId id="288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 autoAdjust="0"/>
    <p:restoredTop sz="94660"/>
  </p:normalViewPr>
  <p:slideViewPr>
    <p:cSldViewPr snapToGrid="0">
      <p:cViewPr>
        <p:scale>
          <a:sx n="116" d="100"/>
          <a:sy n="116" d="100"/>
        </p:scale>
        <p:origin x="110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2T09:23:37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1739 24575,'0'-13'0,"0"0"0,0 2 0,0 1 0,0-1 0,2 0 0,4-3 0,0 3 0,2-3 0,-3 5 0,1-1 0,-1 2 0,-2 0 0,-1 1 0,-2 0 0,0 1 0,0-1 0,0 3 0,-2 1 0,-1-1 0,-4 3 0,2-3 0,-3 1 0,4-1 0,-1-1 0,2-2 0,1-1 0,2-3 0,0-3 0,0 2 0,0-2 0,0 0 0,0 3 0,0-7 0,0 7 0,0-7 0,0 3 0,0 1 0,0-4 0,-5 3 0,1 0 0,-7 1 0,3 4 0,0 2 0,-2-2 0,4 4 0,-1-4 0,2 5 0,2-5 0,1 2 0,2-6 0,0 3 0,0-7 0,0 3 0,0-3 0,0 3 0,0-2 0,0 5 0,0-2 0,2 6 0,-1-2 0,3 5 0,-4-3 0,2 1 0,-2 2 0,0-3 0,0 4 0,0-4 0,0 3 0,0-2 0,0 2 0,0 0 0,0 0 0,0-2 0,0-1 0,0 0 0,0-6 0,0 6 0,0-10 0,0 7 0,3-7 0,0 3 0,3 0 0,2 1 0,-2 6 0,1-2 0,-4 5 0,-1-2 0,-2 2 0,0 0 0,0 1 0,0-1 0,0 0 0,0 1 0,0-1 0,0 0 0,0-2 0,-2 2 0,2-6 0,-2 3 0,2-2 0,0-1 0,0-3 0,0 2 0,0-2 0,0 0 0,-3 3 0,3-3 0,-5 3 0,1-3 0,1 2 0,-2-10 0,2 6 0,-1-7 0,1 5 0,1 3 0,1-2 0,-3 8 0,3-4 0,-1 7 0,2-1 0,-2 4 0,2-1 0,-2 2 0,2-3 0,0 1 0,2 1 0,0-1 0,3 2 0,0-3 0,0-3 0,-1 3 0,4-3 0,-3 1 0,6 1 0,-3-4 0,0 4 0,2-4 0,-2 4 0,6-2 0,-3 3 0,3-1 0,-3 1 0,3-1 0,-3 3 0,7 0 0,-3 3 0,7 0 0,-3 0 0,7 0 0,1 0 0,1 0 0,8 0 0,-8 0 0,8 0 0,-4 0 0,1 0 0,3 0 0,-8 0 0,9 0 0,-9 0 0,4 0 0,-5 0 0,0 0 0,0-6 0,0-1 0,-4-4 0,3-1 0,-3 5 0,8-3 0,-3 3 0,8 3 0,-8 1 0,8 3 0,-3 0 0,4 0 0,1 0 0,-6 0 0,5 3 0,-5 1 0,1 0 0,-1 2 0,-5-5 0,4 2 0,-2-3 0,2 0 0,-4 0 0,0 0 0,0 0 0,1 0 0,-1 0 0,0 0 0,0 0 0,0 0 0,4 0 0,-2 0 0,7 0 0,7 0 0,-11 0 0,19 0 0,-21 0 0,30 4 0,-28-4 0,15 0 0,-25-5 0,1-2 0,13-4 0,-10 4 0,19-5 0,-6 5 0,4-1 0,0 3 0,-6 2 0,-4 3 0,-2 0 0,-4 0 0,0 0 0,-1 0 0,1 0 0,-4 3 0,-1 0 0,1 3 0,-4-2 0,-1-1 0,0-3 0,-7 0 0,7 0 0,-7-5 0,4-4 0,-4-3 0,0-5 0,0 5 0,1-2 0,-2 6 0,4 3 0,1-1 0,3 6 0,-3-3 0,2 3 0,-2 0 0,0 0 0,2 0 0,-6 0 0,3 0 0,0 0 0,-2 0 0,5 0 0,-5 0 0,5 0 0,-2 0 0,7 0 0,1 0 0,0 0 0,8 0 0,-7 3 0,8 1 0,-5 3 0,0-1 0,0-2 0,0-1 0,-4-3 0,3 0 0,-7 0 0,4 0 0,-9 0 0,4 0 0,-7-5 0,7 4 0,-7-6 0,6 4 0,-5 0 0,5 0 0,-2 3 0,0 0 0,2 0 0,-2 0 0,3 0 0,0 0 0,4 0 0,-2 0 0,5 0 0,-6 0 0,7 0 0,-3 0 0,4 0 0,5 3 0,-4-2 0,8 2 0,18 4 0,-6-5 0,12 8 0,0-9 0,-23 2 0,22-3 0,-19 0 0,9 0 0,0 0 0,-5 0 0,16 0 0,-28 0 0,16 0 0,-26 0 0,5 0 0,10 0 0,8 0 0,6 0 0,9 0 0,-3 0 0,-6 0 0,2 0 0,-3 4 0,-5 0 0,8 8 0,-14-3 0,-1 2 0,-6-4 0,-10-1 0,1 1 0,-5-4 0,-4 0 0,0-3 0,-3 0 0,0 0 0,-1 0 0,1 0 0,0 0 0,3 0 0,0 0 0,4 0 0,5 0 0,0 0 0,19 0 0,-11 0 0,16 0 0,-14-4 0,4 3 0,1-5 0,-1 5 0,5-2 0,-3 3 0,3 0 0,-4 0 0,-1 0 0,0 0 0,-4 0 0,-2 0 0,0 0 0,-3 0 0,4-6 0,-9-1 0,3-7 0,-2-3 0,4 3 0,0-4 0,3 8 0,-3 0 0,9 6 0,-5-3 0,1 6 0,-2-2 0,-3 3 0,-1 0 0,0 0 0,-4 0 0,3 0 0,-7 0 0,7 0 0,-7 0 0,7 0 0,2 0 0,10 0 0,1 0 0,8 0 0,-3 0 0,5 0 0,-9 0 0,6 0 0,-6 0 0,9 0 0,-5 0 0,-2 0 0,-9 0 0,-1 0 0,-1 0 0,-3 0 0,4-3 0,-6-1 0,1-2 0,0 2 0,5-3 0,-4 7 0,8-4 0,-8 4 0,4 0 0,-5 6 0,1 6 0,1 6 0,0 1 0,-5-2 0,-2-5 0,0-2 0,-2-1 0,4-5 0,8-2 0,6-2 0,17 0 0,-5 0 0,5 0 0,-6 0 0,19 0 0,-20 0 0,32 0 0,-28 0 0,17 0 0,-8 0 0,-4 0 0,-2 0 0,-11 0 0,-7 0 0,-5 0 0,-9 0 0,-1 0 0,-3 0 0,-5 0 0,-2 0 0,-2 0 0,-2 0 0,0 0 0,5 0 0,-1 0 0,6 0 0,4 0 0,1 0 0,4 0 0,15 0 0,-15 0 0,24 0 0,-21 0 0,18 0 0,-9-3 0,3-5 0,1-4 0,-5-6 0,5 5 0,-6-5 0,-4 10 0,3-2 0,-3 6 0,0 0 0,3 4 0,-4 0 0,5 0 0,0 0 0,1 0 0,-1 0 0,0 0 0,-1 4 0,2-4 0,-6 4 0,4-4 0,-3 0 0,4 0 0,-4 0 0,3 0 0,-8-6 0,8 1 0,-8-8 0,4 5 0,-5-2 0,0 6 0,0-2 0,0 5 0,-4-2 0,3 3 0,-6 0 0,6 0 0,-3 0 0,4 0 0,0-3 0,0 3 0,0-3 0,5-1 0,0 3 0,6-2 0,-6 3 0,10 0 0,-8 0 0,8 0 0,-5 0 0,-4 0 0,-1 0 0,-1 0 0,-3 0 0,-1 0 0,-1 0 0,-3 0 0,9 0 0,-4 0 0,8 3 0,-3 2 0,4 2 0,0 0 0,0 1 0,0-1 0,1 1 0,-6-1 0,0-3 0,0-1 0,-4-3 0,0 0 0,2 0 0,-6 0 0,13 0 0,-4-4 0,4 0 0,5-4 0,8-4 0,-9 7 0,12-3 0,-19 8 0,8 0 0,-4 0 0,-1 0 0,-4 0 0,-6 0 0,-4 0 0,-4 0 0,3 0 0,12 0 0,-5 0 0,13 0 0,-10 3 0,1 1 0,3 3 0,2 0 0,6 5 0,4-3 0,-4 6 0,-1-3 0,-6-1 0,-4 0 0,-2-4 0,-4-4 0,-4 0 0,-1-3 0,0 0 0,-3 0 0,4-2 0,-5-4 0,0-1 0,4-5 0,-3 5 0,7-3 0,-7 7 0,8-3 0,-4 5 0,4-2 0,0 3 0,0 0 0,0 0 0,5 0 0,0 0 0,5 0 0,0 0 0,6 0 0,-4 0 0,3 0 0,1 0 0,-5 0 0,5 0 0,-10-3 0,-2-1 0,-8-3 0,0 1 0,-5 0 0,0 0 0,0-3 0,0 0 0,1-1 0,-1-1 0,0 1 0,-4-1 0,4-1 0,-7 3 0,7 1 0,-7 2 0,6 0 0,-2 3 0,0 0 0,2 3 0,2 0 0,0 0 0,7 0 0,-3 0 0,16 0 0,-9 0 0,9 0 0,-12 0 0,0 0 0,0 0 0,0 0 0,0 0 0,0 0 0,0 0 0,-4 0 0,3 0 0,-7 0 0,3 0 0,-4-2 0,4 1 0,-3-4 0,3 4 0,0-2 0,1 3 0,4 0 0,0 0 0,0 0 0,0 0 0,0 0 0,0 0 0,0 0 0,-4 0 0,4 0 0,-4 0 0,4 0 0,0 0 0,-4 0 0,3 0 0,-3 0 0,0 0 0,3 0 0,-7 0 0,7 0 0,-7 0 0,4 0 0,-9 3 0,4 0 0,-7 2 0,7 1 0,-7 2 0,3-2 0,0 2 0,1-2 0,3-3 0,8 0 0,-2-3 0,4 0 0,-6 0 0,-7 0 0,6 0 0,0 0 0,6 0 0,-4 3 0,-1 0 0,-4 3 0,0 0 0,-3-3 0,-1 0 0,-3-1 0,-1-1 0,-2 1 0,2-2 0,-4 0 0,1 2 0,-3-1 0,1 1 0,0-2 0,-1 2 0,1-2 0,-1 2 0,0-2 0,1 0 0,-3 2 0,2-1 0,-4 2 0,2 0 0,-2 1 0,-2-1 0,1 1 0,-1-1 0,0 1 0,2 1 0,-2-1 0,2 1 0,0-1 0,0 1 0,0-1 0,0 1 0,0-1 0,0 1 0,0 2 0,0 1 0,0 3 0,0 0 0,0-1 0,0 1 0,0 0 0,0-1 0,0 1 0,-5 0 0,1-1 0,-4 4 0,5-2 0,-2 5 0,4-5 0,-2 2 0,3-4 0,0 1 0,0 0 0,0-1 0,2-2 0,4 0 0,-1-3 0,2-1 0,1 1 0,-3 0 0,2 0 0,-4 0 0,-1-1 0,-2 7 0,0 1 0,0 6 0,0 4 0,0 2 0,0 3 0,0-4 0,-3-1 0,2-4 0,-1-3 0,2-1 0,0-3 0,0-3 0,0 2 0,0-5 0,2 5 0,1-2 0,3 6 0,-1-3 0,-2 6 0,0-2 0,-3 7 0,0-3 0,0 4 0,0-2 0,0-1 0,0 1 0,0-2 0,0-1 0,0-3 0,0 2 0,-3-2 0,2 0 0,-1 2 0,2-6 0,0 7 0,0-7 0,0 3 0,2-3 0,1-3 0,1-1 0,1-2 0,0-1 0,-1 1 0,-1 0 0,-1-1 0,-2 4 0,0 0 0,0 6 0,0 0 0,0 9 0,0-4 0,0 7 0,0-7 0,0 3 0,0-4 0,0 0 0,2-3 0,1-1 0,0-6 0,2 2 0,-2-2 0,2 3 0,1 0 0,-3-1 0,2 4 0,-2 1 0,0 3 0,3 0 0,-6 0 0,3 1 0,-3 3 0,0-3 0,0 0 0,0-2 0,0-6 0,0 3 0,0-3 0,0-3 0,0 2 0,0-5 0,2 5 0,-1-2 0,4 3 0,-5 0 0,5-1 0,-4-2 0,1 2 0,-2-4 0,0 1 0,0-2 0,0-1 0,0 1 0,0 2 0,0-2 0,0 2 0,0-2 0,0 0 0,0-1 0,0-3 0,-2-8 0,-1-2 0,-3-6 0,-2 4 0,2 0 0,-1 1 0,-1-1 0,2 0 0,-5-3 0,5 3 0,-3-7 0,1 7 0,2-7 0,-2 3 0,2-3 0,0 0 0,0 3 0,0-2 0,0 6 0,1-1 0,2 2 0,-1 5 0,1-2 0,1 2 0,-2 3 0,5 0 0,2 2 0,8 0 0,0 0 0,3-2 0,0 1 0,1-1 0,3 2 0,0 0 0,0-3 0,0 2 0,0-4 0,-3 4 0,2-4 0,-5 4 0,-1-4 0,-1 5 0,-4-2 0,1 0 0,-3 1 0,1-1 0,-3 0 0,2 2 0,-2-4 0,3 3 0,-1-3 0,1 4 0,-1-2 0,0 2 0,-3 0 0,0 2 0,-4 0 0,0 3 0,-2 0 0,0 2 0,0 1 0,0 0 0,0 2 0,0-2 0,-3 3 0,4-1 0,-5 1 0,6-3 0,-3 2 0,2-2 0,1 0 0,0-1 0,-1 0 0,3-1 0,-3 1 0,3-2 0,-3-1 0,1 1 0,1 0 0,-3 2 0,3-2 0,-1 5 0,-2-5 0,5 3 0,-2-4 0,-1 4 0,3-3 0,-3 2 0,1-2 0,2 0 0,-2-1 0,2 1 0,0-1 0,-2 1 0,1 0 0,-1-1 0,2 0 0,0 3 0,0 1 0,0 3 0,0 0 0,0-1 0,-2 1 0,1-3 0,-1-1 0,2-2 0,0-1 0,0 1 0,0-1 0,0 1 0,0-1 0,0 1 0,0-5 0,4 0 0,-1-2 0,1 0 0,-2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2T09:24:13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1739 24575,'0'-13'0,"0"0"0,0 2 0,0 1 0,0-1 0,2 0 0,4-3 0,0 3 0,2-3 0,-3 5 0,1-1 0,-1 2 0,-2 0 0,-1 1 0,-2 0 0,0 1 0,0-1 0,0 3 0,-2 1 0,-1-1 0,-4 3 0,2-3 0,-3 1 0,4-1 0,-1-1 0,2-2 0,1-1 0,2-3 0,0-3 0,0 2 0,0-2 0,0 0 0,0 3 0,0-7 0,0 7 0,0-7 0,0 3 0,0 1 0,0-4 0,-5 3 0,1 0 0,-7 1 0,3 4 0,0 2 0,-2-2 0,4 4 0,-1-4 0,2 5 0,2-5 0,1 2 0,2-6 0,0 3 0,0-7 0,0 3 0,0-3 0,0 3 0,0-2 0,0 5 0,0-2 0,2 6 0,-1-2 0,3 5 0,-4-3 0,2 1 0,-2 2 0,0-3 0,0 4 0,0-4 0,0 3 0,0-2 0,0 2 0,0 0 0,0 0 0,0-2 0,0-1 0,0 0 0,0-6 0,0 6 0,0-10 0,0 7 0,3-7 0,0 3 0,3 0 0,2 1 0,-2 6 0,1-2 0,-4 5 0,-1-2 0,-2 2 0,0 0 0,0 1 0,0-1 0,0 0 0,0 1 0,0-1 0,0 0 0,0-2 0,-2 2 0,2-6 0,-2 3 0,2-2 0,0-1 0,0-3 0,0 2 0,0-2 0,0 0 0,-3 3 0,3-3 0,-5 3 0,1-3 0,1 2 0,-2-10 0,2 6 0,-1-7 0,1 5 0,1 3 0,1-2 0,-3 8 0,3-4 0,-1 7 0,2-1 0,-2 4 0,2-1 0,-2 2 0,2-3 0,0 1 0,2 1 0,0-1 0,3 2 0,0-3 0,0-3 0,-1 3 0,4-3 0,-3 1 0,6 1 0,-3-4 0,0 4 0,2-4 0,-2 4 0,6-2 0,-3 3 0,3-1 0,-3 1 0,3-1 0,-3 3 0,7 0 0,-3 3 0,7 0 0,-3 0 0,7 0 0,1 0 0,1 0 0,8 0 0,-8 0 0,8 0 0,-4 0 0,1 0 0,3 0 0,-8 0 0,9 0 0,-9 0 0,4 0 0,-5 0 0,0 0 0,0-6 0,0-1 0,-4-4 0,3-1 0,-3 5 0,8-3 0,-3 3 0,8 3 0,-8 1 0,8 3 0,-3 0 0,4 0 0,1 0 0,-6 0 0,5 3 0,-5 1 0,1 0 0,-1 2 0,-5-5 0,4 2 0,-2-3 0,2 0 0,-4 0 0,0 0 0,0 0 0,1 0 0,-1 0 0,0 0 0,0 0 0,0 0 0,4 0 0,-2 0 0,7 0 0,7 0 0,-11 0 0,19 0 0,-21 0 0,30 4 0,-28-4 0,15 0 0,-25-5 0,1-2 0,13-4 0,-10 4 0,19-5 0,-6 5 0,4-1 0,0 3 0,-6 2 0,-4 3 0,-2 0 0,-4 0 0,0 0 0,-1 0 0,1 0 0,-4 3 0,-1 0 0,1 3 0,-4-2 0,-1-1 0,0-3 0,-7 0 0,7 0 0,-7-5 0,4-4 0,-4-3 0,0-5 0,0 5 0,1-2 0,-2 6 0,4 3 0,1-1 0,3 6 0,-3-3 0,2 3 0,-2 0 0,0 0 0,2 0 0,-6 0 0,3 0 0,0 0 0,-2 0 0,5 0 0,-5 0 0,5 0 0,-2 0 0,7 0 0,1 0 0,0 0 0,8 0 0,-7 3 0,8 1 0,-5 3 0,0-1 0,0-2 0,0-1 0,-4-3 0,3 0 0,-7 0 0,4 0 0,-9 0 0,4 0 0,-7-5 0,7 4 0,-7-6 0,6 4 0,-5 0 0,5 0 0,-2 3 0,0 0 0,2 0 0,-2 0 0,3 0 0,0 0 0,4 0 0,-2 0 0,5 0 0,-6 0 0,7 0 0,-3 0 0,4 0 0,5 3 0,-4-2 0,8 2 0,18 4 0,-6-5 0,12 8 0,0-9 0,-23 2 0,22-3 0,-19 0 0,9 0 0,0 0 0,-5 0 0,16 0 0,-28 0 0,16 0 0,-26 0 0,5 0 0,10 0 0,8 0 0,6 0 0,9 0 0,-3 0 0,-6 0 0,2 0 0,-3 4 0,-5 0 0,8 8 0,-14-3 0,-1 2 0,-6-4 0,-10-1 0,1 1 0,-5-4 0,-4 0 0,0-3 0,-3 0 0,0 0 0,-1 0 0,1 0 0,0 0 0,3 0 0,0 0 0,4 0 0,5 0 0,0 0 0,19 0 0,-11 0 0,16 0 0,-14-4 0,4 3 0,1-5 0,-1 5 0,5-2 0,-3 3 0,3 0 0,-4 0 0,-1 0 0,0 0 0,-4 0 0,-2 0 0,0 0 0,-3 0 0,4-6 0,-9-1 0,3-7 0,-2-3 0,4 3 0,0-4 0,3 8 0,-3 0 0,9 6 0,-5-3 0,1 6 0,-2-2 0,-3 3 0,-1 0 0,0 0 0,-4 0 0,3 0 0,-7 0 0,7 0 0,-7 0 0,7 0 0,2 0 0,10 0 0,1 0 0,8 0 0,-3 0 0,5 0 0,-9 0 0,6 0 0,-6 0 0,9 0 0,-5 0 0,-2 0 0,-9 0 0,-1 0 0,-1 0 0,-3 0 0,4-3 0,-6-1 0,1-2 0,0 2 0,5-3 0,-4 7 0,8-4 0,-8 4 0,4 0 0,-5 6 0,1 6 0,1 6 0,0 1 0,-5-2 0,-2-5 0,0-2 0,-2-1 0,4-5 0,8-2 0,6-2 0,17 0 0,-5 0 0,5 0 0,-6 0 0,19 0 0,-20 0 0,32 0 0,-28 0 0,17 0 0,-8 0 0,-4 0 0,-2 0 0,-11 0 0,-7 0 0,-5 0 0,-9 0 0,-1 0 0,-3 0 0,-5 0 0,-2 0 0,-2 0 0,-2 0 0,0 0 0,5 0 0,-1 0 0,6 0 0,4 0 0,1 0 0,4 0 0,15 0 0,-15 0 0,24 0 0,-21 0 0,18 0 0,-9-3 0,3-5 0,1-4 0,-5-6 0,5 5 0,-6-5 0,-4 10 0,3-2 0,-3 6 0,0 0 0,3 4 0,-4 0 0,5 0 0,0 0 0,1 0 0,-1 0 0,0 0 0,-1 4 0,2-4 0,-6 4 0,4-4 0,-3 0 0,4 0 0,-4 0 0,3 0 0,-8-6 0,8 1 0,-8-8 0,4 5 0,-5-2 0,0 6 0,0-2 0,0 5 0,-4-2 0,3 3 0,-6 0 0,6 0 0,-3 0 0,4 0 0,0-3 0,0 3 0,0-3 0,5-1 0,0 3 0,6-2 0,-6 3 0,10 0 0,-8 0 0,8 0 0,-5 0 0,-4 0 0,-1 0 0,-1 0 0,-3 0 0,-1 0 0,-1 0 0,-3 0 0,9 0 0,-4 0 0,8 3 0,-3 2 0,4 2 0,0 0 0,0 1 0,0-1 0,1 1 0,-6-1 0,0-3 0,0-1 0,-4-3 0,0 0 0,2 0 0,-6 0 0,13 0 0,-4-4 0,4 0 0,5-4 0,8-4 0,-9 7 0,12-3 0,-19 8 0,8 0 0,-4 0 0,-1 0 0,-4 0 0,-6 0 0,-4 0 0,-4 0 0,3 0 0,12 0 0,-5 0 0,13 0 0,-10 3 0,1 1 0,3 3 0,2 0 0,6 5 0,4-3 0,-4 6 0,-1-3 0,-6-1 0,-4 0 0,-2-4 0,-4-4 0,-4 0 0,-1-3 0,0 0 0,-3 0 0,4-2 0,-5-4 0,0-1 0,4-5 0,-3 5 0,7-3 0,-7 7 0,8-3 0,-4 5 0,4-2 0,0 3 0,0 0 0,0 0 0,5 0 0,0 0 0,5 0 0,0 0 0,6 0 0,-4 0 0,3 0 0,1 0 0,-5 0 0,5 0 0,-10-3 0,-2-1 0,-8-3 0,0 1 0,-5 0 0,0 0 0,0-3 0,0 0 0,1-1 0,-1-1 0,0 1 0,-4-1 0,4-1 0,-7 3 0,7 1 0,-7 2 0,6 0 0,-2 3 0,0 0 0,2 3 0,2 0 0,0 0 0,7 0 0,-3 0 0,16 0 0,-9 0 0,9 0 0,-12 0 0,0 0 0,0 0 0,0 0 0,0 0 0,0 0 0,0 0 0,-4 0 0,3 0 0,-7 0 0,3 0 0,-4-2 0,4 1 0,-3-4 0,3 4 0,0-2 0,1 3 0,4 0 0,0 0 0,0 0 0,0 0 0,0 0 0,0 0 0,0 0 0,-4 0 0,4 0 0,-4 0 0,4 0 0,0 0 0,-4 0 0,3 0 0,-3 0 0,0 0 0,3 0 0,-7 0 0,7 0 0,-7 0 0,4 0 0,-9 3 0,4 0 0,-7 2 0,7 1 0,-7 2 0,3-2 0,0 2 0,1-2 0,3-3 0,8 0 0,-2-3 0,4 0 0,-6 0 0,-7 0 0,6 0 0,0 0 0,6 0 0,-4 3 0,-1 0 0,-4 3 0,0 0 0,-3-3 0,-1 0 0,-3-1 0,-1-1 0,-2 1 0,2-2 0,-4 0 0,1 2 0,-3-1 0,1 1 0,0-2 0,-1 2 0,1-2 0,-1 2 0,0-2 0,1 0 0,-3 2 0,2-1 0,-4 2 0,2 0 0,-2 1 0,-2-1 0,1 1 0,-1-1 0,0 1 0,2 1 0,-2-1 0,2 1 0,0-1 0,0 1 0,0-1 0,0 1 0,0-1 0,0 1 0,0 2 0,0 1 0,0 3 0,0 0 0,0-1 0,0 1 0,0 0 0,0-1 0,0 1 0,-5 0 0,1-1 0,-4 4 0,5-2 0,-2 5 0,4-5 0,-2 2 0,3-4 0,0 1 0,0 0 0,0-1 0,2-2 0,4 0 0,-1-3 0,2-1 0,1 1 0,-3 0 0,2 0 0,-4 0 0,-1-1 0,-2 7 0,0 1 0,0 6 0,0 4 0,0 2 0,0 3 0,0-4 0,-3-1 0,2-4 0,-1-3 0,2-1 0,0-3 0,0-3 0,0 2 0,0-5 0,2 5 0,1-2 0,3 6 0,-1-3 0,-2 6 0,0-2 0,-3 7 0,0-3 0,0 4 0,0-2 0,0-1 0,0 1 0,0-2 0,0-1 0,0-3 0,0 2 0,-3-2 0,2 0 0,-1 2 0,2-6 0,0 7 0,0-7 0,0 3 0,2-3 0,1-3 0,1-1 0,1-2 0,0-1 0,-1 1 0,-1 0 0,-1-1 0,-2 4 0,0 0 0,0 6 0,0 0 0,0 9 0,0-4 0,0 7 0,0-7 0,0 3 0,0-4 0,0 0 0,2-3 0,1-1 0,0-6 0,2 2 0,-2-2 0,2 3 0,1 0 0,-3-1 0,2 4 0,-2 1 0,0 3 0,3 0 0,-6 0 0,3 1 0,-3 3 0,0-3 0,0 0 0,0-2 0,0-6 0,0 3 0,0-3 0,0-3 0,0 2 0,0-5 0,2 5 0,-1-2 0,4 3 0,-5 0 0,5-1 0,-4-2 0,1 2 0,-2-4 0,0 1 0,0-2 0,0-1 0,0 1 0,0 2 0,0-2 0,0 2 0,0-2 0,0 0 0,0-1 0,0-3 0,-2-8 0,-1-2 0,-3-6 0,-2 4 0,2 0 0,-1 1 0,-1-1 0,2 0 0,-5-3 0,5 3 0,-3-7 0,1 7 0,2-7 0,-2 3 0,2-3 0,0 0 0,0 3 0,0-2 0,0 6 0,1-1 0,2 2 0,-1 5 0,1-2 0,1 2 0,-2 3 0,5 0 0,2 2 0,8 0 0,0 0 0,3-2 0,0 1 0,1-1 0,3 2 0,0 0 0,0-3 0,0 2 0,0-4 0,-3 4 0,2-4 0,-5 4 0,-1-4 0,-1 5 0,-4-2 0,1 0 0,-3 1 0,1-1 0,-3 0 0,2 2 0,-2-4 0,3 3 0,-1-3 0,1 4 0,-1-2 0,0 2 0,-3 0 0,0 2 0,-4 0 0,0 3 0,-2 0 0,0 2 0,0 1 0,0 0 0,0 2 0,0-2 0,-3 3 0,4-1 0,-5 1 0,6-3 0,-3 2 0,2-2 0,1 0 0,0-1 0,-1 0 0,3-1 0,-3 1 0,3-2 0,-3-1 0,1 1 0,1 0 0,-3 2 0,3-2 0,-1 5 0,-2-5 0,5 3 0,-2-4 0,-1 4 0,3-3 0,-3 2 0,1-2 0,2 0 0,-2-1 0,2 1 0,0-1 0,-2 1 0,1 0 0,-1-1 0,2 0 0,0 3 0,0 1 0,0 3 0,0 0 0,0-1 0,-2 1 0,1-3 0,-1-1 0,2-2 0,0-1 0,0 1 0,0-1 0,0 1 0,0-1 0,0 1 0,0-5 0,4 0 0,-1-2 0,1 0 0,-2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customXml" Target="../ink/ink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1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tif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62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3.wdp"/><Relationship Id="rId7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8.tiff"/><Relationship Id="rId4" Type="http://schemas.openxmlformats.org/officeDocument/2006/relationships/image" Target="../media/image6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4.wdp"/><Relationship Id="rId7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8.tiff"/><Relationship Id="rId4" Type="http://schemas.openxmlformats.org/officeDocument/2006/relationships/image" Target="../media/image6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8.tif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3" Type="http://schemas.openxmlformats.org/officeDocument/2006/relationships/image" Target="../media/image73.tiff"/><Relationship Id="rId7" Type="http://schemas.openxmlformats.org/officeDocument/2006/relationships/image" Target="../media/image77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tiff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8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fGX73NOA6I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16: Fast rendering pipelines (history)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1F953-033C-71A6-0207-5EE8974E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5" y="0"/>
            <a:ext cx="1975365" cy="27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see the central replica and aliases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7715491" y="5353588"/>
            <a:ext cx="2780416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029008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1851567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674843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0"/>
              <a:ext cx="2180499" cy="1170298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439929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1263205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8291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616653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4205015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4793377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5C22FF-C118-C543-8A38-5BEC533E2D86}"/>
              </a:ext>
            </a:extLst>
          </p:cNvPr>
          <p:cNvSpPr txBox="1"/>
          <p:nvPr/>
        </p:nvSpPr>
        <p:spPr>
          <a:xfrm>
            <a:off x="3247752" y="34714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central replica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4E5A62B-BC84-CF47-98F0-0341A08E2903}"/>
              </a:ext>
            </a:extLst>
          </p:cNvPr>
          <p:cNvSpPr txBox="1"/>
          <p:nvPr/>
        </p:nvSpPr>
        <p:spPr>
          <a:xfrm>
            <a:off x="4523736" y="3561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1D5D1A-CA8F-6A4D-BB28-CE5A57F8A7F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704952" y="4117731"/>
            <a:ext cx="0" cy="23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1EEA01C6-F1AD-7743-8C85-9F87162D6A0A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4877915" y="3931267"/>
            <a:ext cx="103021" cy="4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97F65F7-50C2-FE47-9322-848CB19B0C6B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4280952" y="3931267"/>
            <a:ext cx="699984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EABE8CC-9703-D748-9EED-DC638A0D3BEB}"/>
              </a:ext>
            </a:extLst>
          </p:cNvPr>
          <p:cNvCxnSpPr>
            <a:cxnSpLocks/>
            <a:stCxn id="180" idx="2"/>
          </p:cNvCxnSpPr>
          <p:nvPr/>
        </p:nvCxnSpPr>
        <p:spPr>
          <a:xfrm>
            <a:off x="4980936" y="3931267"/>
            <a:ext cx="423290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EA3ABA08-25FD-0C4D-9C77-9BE340311876}"/>
              </a:ext>
            </a:extLst>
          </p:cNvPr>
          <p:cNvSpPr txBox="1"/>
          <p:nvPr/>
        </p:nvSpPr>
        <p:spPr>
          <a:xfrm>
            <a:off x="1635781" y="3561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189E5D55-742C-1642-B16C-D8FC070CCB73}"/>
              </a:ext>
            </a:extLst>
          </p:cNvPr>
          <p:cNvCxnSpPr>
            <a:cxnSpLocks/>
            <a:stCxn id="184" idx="2"/>
          </p:cNvCxnSpPr>
          <p:nvPr/>
        </p:nvCxnSpPr>
        <p:spPr>
          <a:xfrm flipH="1">
            <a:off x="1989960" y="3931267"/>
            <a:ext cx="103021" cy="4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5B26EDF-BC9C-2F4A-A43D-F462AC03ED5B}"/>
              </a:ext>
            </a:extLst>
          </p:cNvPr>
          <p:cNvCxnSpPr>
            <a:cxnSpLocks/>
            <a:stCxn id="184" idx="2"/>
          </p:cNvCxnSpPr>
          <p:nvPr/>
        </p:nvCxnSpPr>
        <p:spPr>
          <a:xfrm flipH="1">
            <a:off x="1392997" y="3931267"/>
            <a:ext cx="699984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0B592B6-DA14-9E4A-8F1C-ED0E30AC92B5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092981" y="3931267"/>
            <a:ext cx="423290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87C18DE-5020-BB42-A069-2F376AA8AACE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092981" y="3931267"/>
            <a:ext cx="930105" cy="46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1B6C957-9B14-5A47-B2A9-5F465A89AD64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further removes overlaps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6142451" y="5358526"/>
            <a:ext cx="5619104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029008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1351552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291544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411560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231536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4171528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5111520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6051509" y="4677480"/>
            <a:ext cx="936746" cy="34570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9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E7FB5F-292E-ED4D-B18B-26DE6B5AFF97}"/>
              </a:ext>
            </a:extLst>
          </p:cNvPr>
          <p:cNvSpPr txBox="1"/>
          <p:nvPr/>
        </p:nvSpPr>
        <p:spPr>
          <a:xfrm>
            <a:off x="3835350" y="340417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aliases do not overlap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1236B-8796-C044-AE5A-F998B9B556BD}"/>
              </a:ext>
            </a:extLst>
          </p:cNvPr>
          <p:cNvCxnSpPr>
            <a:stCxn id="3" idx="2"/>
          </p:cNvCxnSpPr>
          <p:nvPr/>
        </p:nvCxnSpPr>
        <p:spPr>
          <a:xfrm flipH="1">
            <a:off x="4171528" y="4327508"/>
            <a:ext cx="121022" cy="52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983E762-80E6-D14F-A39F-5271DB421342}"/>
              </a:ext>
            </a:extLst>
          </p:cNvPr>
          <p:cNvGrpSpPr/>
          <p:nvPr/>
        </p:nvGrpSpPr>
        <p:grpSpPr>
          <a:xfrm>
            <a:off x="-2068293" y="2784204"/>
            <a:ext cx="1873005" cy="1085421"/>
            <a:chOff x="1162065" y="1095958"/>
            <a:chExt cx="4470334" cy="2590593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C4FF08D0-E624-8F45-906B-D7DF1768625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9657813-3BCA-8946-9B6B-D5FF14E437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8194F94-99CE-7A48-97B9-B1291F89662B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0DF1834-B75F-CB44-8764-B756BF7D467B}"/>
              </a:ext>
            </a:extLst>
          </p:cNvPr>
          <p:cNvCxnSpPr>
            <a:cxnSpLocks/>
          </p:cNvCxnSpPr>
          <p:nvPr/>
        </p:nvCxnSpPr>
        <p:spPr>
          <a:xfrm>
            <a:off x="-2068293" y="5713167"/>
            <a:ext cx="187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F55715E-6AB2-6A47-A0F2-52A26FAD339F}"/>
              </a:ext>
            </a:extLst>
          </p:cNvPr>
          <p:cNvCxnSpPr>
            <a:cxnSpLocks/>
          </p:cNvCxnSpPr>
          <p:nvPr/>
        </p:nvCxnSpPr>
        <p:spPr>
          <a:xfrm flipH="1" flipV="1">
            <a:off x="-2018723" y="4846908"/>
            <a:ext cx="1316" cy="91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1530A44-148F-B546-ABAE-9EA68FEBDEF6}"/>
              </a:ext>
            </a:extLst>
          </p:cNvPr>
          <p:cNvGrpSpPr/>
          <p:nvPr/>
        </p:nvGrpSpPr>
        <p:grpSpPr>
          <a:xfrm>
            <a:off x="-5813222" y="2759937"/>
            <a:ext cx="3089607" cy="1739376"/>
            <a:chOff x="951055" y="2450703"/>
            <a:chExt cx="4948336" cy="2785797"/>
          </a:xfrm>
        </p:grpSpPr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D41D3F3-945D-CF44-92DC-24F2DC11A8B2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6BCB488-06AC-CA4B-81B9-F690CCC44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3387FC4-4656-4C41-B7A8-F13BAC9473C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5257F0A-A1E2-6949-9719-6C8706C41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26FBDCE-CEF7-524C-8249-20F73EB29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D589807-9085-3A40-941C-4E28B2EC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FDF652-1FBB-2B45-9ED9-56094AE9E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F217D38-7827-3A4D-AA59-627C3580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0223821-593C-2044-9273-7B0C7BE2E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4E7ED60-3F21-404F-B28E-512886B84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89174E9-774A-FD45-90BB-485292391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922010"/>
              <a:ext cx="0" cy="115973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7" name="Up-down Arrow 196">
            <a:extLst>
              <a:ext uri="{FF2B5EF4-FFF2-40B4-BE49-F238E27FC236}">
                <a16:creationId xmlns:a16="http://schemas.microsoft.com/office/drawing/2014/main" id="{7DCED0EF-BD78-1043-86A6-2E88A499D621}"/>
              </a:ext>
            </a:extLst>
          </p:cNvPr>
          <p:cNvSpPr/>
          <p:nvPr/>
        </p:nvSpPr>
        <p:spPr>
          <a:xfrm flipH="1">
            <a:off x="-2294299" y="3952787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F1B5561-22FD-7B4C-A2C3-545298D7970F}"/>
                  </a:ext>
                </a:extLst>
              </p:cNvPr>
              <p:cNvSpPr txBox="1"/>
              <p:nvPr/>
            </p:nvSpPr>
            <p:spPr>
              <a:xfrm>
                <a:off x="-5285038" y="2175883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F1B5561-22FD-7B4C-A2C3-545298D79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5038" y="2175883"/>
                <a:ext cx="2147126" cy="307777"/>
              </a:xfrm>
              <a:prstGeom prst="rect">
                <a:avLst/>
              </a:prstGeom>
              <a:blipFill>
                <a:blip r:embed="rId10"/>
                <a:stretch>
                  <a:fillRect l="-2941" t="-3846" r="-294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EC49C13-71E8-AD43-B17C-4CDFBA4CE43B}"/>
              </a:ext>
            </a:extLst>
          </p:cNvPr>
          <p:cNvGrpSpPr/>
          <p:nvPr/>
        </p:nvGrpSpPr>
        <p:grpSpPr>
          <a:xfrm>
            <a:off x="-2046721" y="5191244"/>
            <a:ext cx="1715052" cy="502184"/>
            <a:chOff x="2072828" y="5673945"/>
            <a:chExt cx="3476636" cy="502184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629865E-5641-0E4E-82BA-EDB9A711C99C}"/>
                </a:ext>
              </a:extLst>
            </p:cNvPr>
            <p:cNvGrpSpPr/>
            <p:nvPr/>
          </p:nvGrpSpPr>
          <p:grpSpPr>
            <a:xfrm>
              <a:off x="3842402" y="5673945"/>
              <a:ext cx="1707062" cy="495872"/>
              <a:chOff x="1482350" y="1093108"/>
              <a:chExt cx="5151310" cy="1643466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DB09EC9C-84A4-3941-B6F3-40393955B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A0ED3C38-ADC4-FC4C-96C8-4AD232C0F6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3031F884-39A6-DC4E-AF20-AA0830756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E73B0ED-92C5-B445-968F-65E401972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1BB3695A-DB1B-6C45-9CCC-9DBF379669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6A94F73-5757-D643-B92C-DF86D783A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ADA86F6-F469-0441-AD79-882FAF930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85D0E39-EC0D-6D43-AD9E-9A7C07E99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A1308E0F-D482-F846-9E2B-CDC3D1D477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2137E2E8-DA52-0441-9128-415FB4FA3D14}"/>
                </a:ext>
              </a:extLst>
            </p:cNvPr>
            <p:cNvGrpSpPr/>
            <p:nvPr/>
          </p:nvGrpSpPr>
          <p:grpSpPr>
            <a:xfrm>
              <a:off x="2072828" y="5680257"/>
              <a:ext cx="1707062" cy="495872"/>
              <a:chOff x="1482350" y="1093108"/>
              <a:chExt cx="5151310" cy="1643466"/>
            </a:xfrm>
          </p:grpSpPr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B88BCEE-1735-F14D-9BCD-7438591BA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959F8A4-9479-494E-A210-9250655B3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78DF1088-F229-074E-A212-19F6E82C2F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DAD5B4F-EE08-2344-9F92-B84809B4E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DB0CB08-7AF7-924C-8D44-D6391916CD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0024904-F2EA-7249-889A-7C6F799CBC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3B3E933-1DF9-C248-84D9-5108CB71C2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ABAC144-3F09-604D-B4AE-65B25DBBE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8A11C8C-C2D4-AD4B-9E34-42E538360B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40990738-03D1-1642-A841-036A0E7DF536}"/>
              </a:ext>
            </a:extLst>
          </p:cNvPr>
          <p:cNvCxnSpPr/>
          <p:nvPr/>
        </p:nvCxnSpPr>
        <p:spPr>
          <a:xfrm>
            <a:off x="-5607811" y="4431275"/>
            <a:ext cx="3089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FB245FD-0EA1-6745-A95C-F2C63D546355}"/>
              </a:ext>
            </a:extLst>
          </p:cNvPr>
          <p:cNvCxnSpPr>
            <a:cxnSpLocks/>
          </p:cNvCxnSpPr>
          <p:nvPr/>
        </p:nvCxnSpPr>
        <p:spPr>
          <a:xfrm>
            <a:off x="-5528664" y="4411915"/>
            <a:ext cx="281587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BE8FB9ED-783E-AE46-8EF2-AAAF7513598C}"/>
              </a:ext>
            </a:extLst>
          </p:cNvPr>
          <p:cNvCxnSpPr>
            <a:cxnSpLocks/>
          </p:cNvCxnSpPr>
          <p:nvPr/>
        </p:nvCxnSpPr>
        <p:spPr>
          <a:xfrm flipV="1">
            <a:off x="-5445357" y="3593953"/>
            <a:ext cx="0" cy="8165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3A41013-FCB6-AA47-BEDF-934F15024DF0}"/>
              </a:ext>
            </a:extLst>
          </p:cNvPr>
          <p:cNvCxnSpPr>
            <a:cxnSpLocks/>
          </p:cNvCxnSpPr>
          <p:nvPr/>
        </p:nvCxnSpPr>
        <p:spPr>
          <a:xfrm flipV="1">
            <a:off x="-5076860" y="3733099"/>
            <a:ext cx="0" cy="6773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6F42C00-FCEC-DB46-868B-68AED2C057C7}"/>
              </a:ext>
            </a:extLst>
          </p:cNvPr>
          <p:cNvCxnSpPr>
            <a:cxnSpLocks/>
          </p:cNvCxnSpPr>
          <p:nvPr/>
        </p:nvCxnSpPr>
        <p:spPr>
          <a:xfrm flipV="1">
            <a:off x="-4708363" y="3436196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755AD87-710C-B248-B016-E82BD7C64E63}"/>
              </a:ext>
            </a:extLst>
          </p:cNvPr>
          <p:cNvCxnSpPr>
            <a:cxnSpLocks/>
          </p:cNvCxnSpPr>
          <p:nvPr/>
        </p:nvCxnSpPr>
        <p:spPr>
          <a:xfrm flipV="1">
            <a:off x="-4339866" y="3126591"/>
            <a:ext cx="0" cy="12839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C84334B-002F-274C-93FC-C1D9A37C2605}"/>
              </a:ext>
            </a:extLst>
          </p:cNvPr>
          <p:cNvCxnSpPr>
            <a:cxnSpLocks/>
          </p:cNvCxnSpPr>
          <p:nvPr/>
        </p:nvCxnSpPr>
        <p:spPr>
          <a:xfrm flipV="1">
            <a:off x="-3971368" y="3428384"/>
            <a:ext cx="0" cy="9821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3D4C1BEB-5F49-8649-8BC8-FDF8CEC1D4C0}"/>
              </a:ext>
            </a:extLst>
          </p:cNvPr>
          <p:cNvCxnSpPr>
            <a:cxnSpLocks/>
          </p:cNvCxnSpPr>
          <p:nvPr/>
        </p:nvCxnSpPr>
        <p:spPr>
          <a:xfrm flipV="1">
            <a:off x="-3602871" y="4164348"/>
            <a:ext cx="0" cy="2461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632D3B2-A321-4F4D-A1F4-6DA09B10BAD2}"/>
              </a:ext>
            </a:extLst>
          </p:cNvPr>
          <p:cNvCxnSpPr>
            <a:cxnSpLocks/>
          </p:cNvCxnSpPr>
          <p:nvPr/>
        </p:nvCxnSpPr>
        <p:spPr>
          <a:xfrm flipV="1">
            <a:off x="-3234373" y="3436196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595DD3C-4111-B342-97F1-5A583380A61B}"/>
              </a:ext>
            </a:extLst>
          </p:cNvPr>
          <p:cNvCxnSpPr>
            <a:cxnSpLocks/>
          </p:cNvCxnSpPr>
          <p:nvPr/>
        </p:nvCxnSpPr>
        <p:spPr>
          <a:xfrm flipV="1">
            <a:off x="-2865875" y="3593953"/>
            <a:ext cx="0" cy="81654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4E696EB-34FD-7949-93A6-A1EF48FA9EE0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78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sampling rate = stretched out spectrum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3879587" y="2717812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623959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602048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6490797" y="5358526"/>
            <a:ext cx="5619104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9300349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49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8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606886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886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55556" t="-18182" r="-11111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429767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767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30769" t="-18182" r="-7692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576877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634761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11538" r="-769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55556" t="-18182" r="-2222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30769" t="-18182" r="-769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9BB5EA8-6531-B548-91B6-D6341101EA99}"/>
              </a:ext>
            </a:extLst>
          </p:cNvPr>
          <p:cNvCxnSpPr>
            <a:cxnSpLocks/>
          </p:cNvCxnSpPr>
          <p:nvPr/>
        </p:nvCxnSpPr>
        <p:spPr>
          <a:xfrm>
            <a:off x="3879587" y="5855783"/>
            <a:ext cx="187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A379CEF-4FA4-0A46-9CE9-29046FBC75DE}"/>
              </a:ext>
            </a:extLst>
          </p:cNvPr>
          <p:cNvCxnSpPr>
            <a:cxnSpLocks/>
          </p:cNvCxnSpPr>
          <p:nvPr/>
        </p:nvCxnSpPr>
        <p:spPr>
          <a:xfrm flipH="1" flipV="1">
            <a:off x="3929157" y="4989524"/>
            <a:ext cx="1316" cy="91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6118747" y="105377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134658" y="2693545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922010"/>
              <a:ext cx="0" cy="115973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3653581" y="3886395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9275415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662842" y="2109491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42" y="2109491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2941" t="-4000" r="-352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DBBC25F-629E-A14D-A698-C1C0768F183D}"/>
              </a:ext>
            </a:extLst>
          </p:cNvPr>
          <p:cNvGrpSpPr/>
          <p:nvPr/>
        </p:nvGrpSpPr>
        <p:grpSpPr>
          <a:xfrm>
            <a:off x="3901159" y="5333860"/>
            <a:ext cx="1715052" cy="502184"/>
            <a:chOff x="2072828" y="5673945"/>
            <a:chExt cx="3476636" cy="502184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3842402" y="5673945"/>
              <a:ext cx="1707062" cy="495872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BD0B155-7CB6-7545-9E0C-EB43D6954DB8}"/>
                </a:ext>
              </a:extLst>
            </p:cNvPr>
            <p:cNvGrpSpPr/>
            <p:nvPr/>
          </p:nvGrpSpPr>
          <p:grpSpPr>
            <a:xfrm>
              <a:off x="2072828" y="5680257"/>
              <a:ext cx="1707062" cy="495872"/>
              <a:chOff x="1482350" y="1093108"/>
              <a:chExt cx="5151310" cy="1643466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B3FC69E-B006-674E-A40B-11DDB4B76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B25A966-3E10-B14D-B607-F39880F592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7B516BA-7505-104A-B6E0-5F841EE848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4AEA9B3-1C85-D44A-97E5-6331FDF467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F2C49CC-626A-2F4B-8980-11397AF19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F7CACEA-AA63-D641-8B33-0361B5D199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00B74AD-D9D4-2941-992F-E1684928E4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18C8F2C-96E8-9D48-9176-0BA825FBE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9D36FD03-FD08-CC4A-966B-B95439011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B219B85-6EF0-AE4D-A7AA-6648291CD17B}"/>
              </a:ext>
            </a:extLst>
          </p:cNvPr>
          <p:cNvCxnSpPr>
            <a:cxnSpLocks/>
          </p:cNvCxnSpPr>
          <p:nvPr/>
        </p:nvCxnSpPr>
        <p:spPr>
          <a:xfrm>
            <a:off x="419216" y="4345523"/>
            <a:ext cx="281587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320FC7B-BBF0-E942-B33C-40BE347BD207}"/>
              </a:ext>
            </a:extLst>
          </p:cNvPr>
          <p:cNvCxnSpPr>
            <a:cxnSpLocks/>
          </p:cNvCxnSpPr>
          <p:nvPr/>
        </p:nvCxnSpPr>
        <p:spPr>
          <a:xfrm flipV="1">
            <a:off x="502523" y="3527561"/>
            <a:ext cx="0" cy="8165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8646654-C268-FF4B-BEED-068D07EA37C3}"/>
              </a:ext>
            </a:extLst>
          </p:cNvPr>
          <p:cNvCxnSpPr>
            <a:cxnSpLocks/>
          </p:cNvCxnSpPr>
          <p:nvPr/>
        </p:nvCxnSpPr>
        <p:spPr>
          <a:xfrm flipV="1">
            <a:off x="871020" y="3666707"/>
            <a:ext cx="0" cy="6773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CCCF551-F46A-F14C-94C9-C955E2EE1CE4}"/>
              </a:ext>
            </a:extLst>
          </p:cNvPr>
          <p:cNvCxnSpPr>
            <a:cxnSpLocks/>
          </p:cNvCxnSpPr>
          <p:nvPr/>
        </p:nvCxnSpPr>
        <p:spPr>
          <a:xfrm flipV="1">
            <a:off x="1239517" y="3369804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D5F108C-F783-104C-9438-B4FD305ABB45}"/>
              </a:ext>
            </a:extLst>
          </p:cNvPr>
          <p:cNvCxnSpPr>
            <a:cxnSpLocks/>
          </p:cNvCxnSpPr>
          <p:nvPr/>
        </p:nvCxnSpPr>
        <p:spPr>
          <a:xfrm flipV="1">
            <a:off x="1608014" y="3060199"/>
            <a:ext cx="0" cy="12839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34D8D9B-0FFE-3442-A678-74995D8397E7}"/>
              </a:ext>
            </a:extLst>
          </p:cNvPr>
          <p:cNvCxnSpPr>
            <a:cxnSpLocks/>
          </p:cNvCxnSpPr>
          <p:nvPr/>
        </p:nvCxnSpPr>
        <p:spPr>
          <a:xfrm flipV="1">
            <a:off x="1976512" y="3361992"/>
            <a:ext cx="0" cy="9821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6661AE-DC65-9246-9A09-A26ACC1309A5}"/>
              </a:ext>
            </a:extLst>
          </p:cNvPr>
          <p:cNvCxnSpPr>
            <a:cxnSpLocks/>
          </p:cNvCxnSpPr>
          <p:nvPr/>
        </p:nvCxnSpPr>
        <p:spPr>
          <a:xfrm flipV="1">
            <a:off x="2345009" y="4097956"/>
            <a:ext cx="0" cy="2461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3B300BF-F910-9B4C-9D43-B3BB49455277}"/>
              </a:ext>
            </a:extLst>
          </p:cNvPr>
          <p:cNvCxnSpPr>
            <a:cxnSpLocks/>
          </p:cNvCxnSpPr>
          <p:nvPr/>
        </p:nvCxnSpPr>
        <p:spPr>
          <a:xfrm flipV="1">
            <a:off x="2713507" y="3369804"/>
            <a:ext cx="0" cy="9743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42AAADE-A21A-8947-9BE2-D2818D60ADD9}"/>
              </a:ext>
            </a:extLst>
          </p:cNvPr>
          <p:cNvCxnSpPr>
            <a:cxnSpLocks/>
          </p:cNvCxnSpPr>
          <p:nvPr/>
        </p:nvCxnSpPr>
        <p:spPr>
          <a:xfrm flipV="1">
            <a:off x="3082005" y="3527561"/>
            <a:ext cx="0" cy="81654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59F288B-9E09-B341-8A45-BA2118655653}"/>
              </a:ext>
            </a:extLst>
          </p:cNvPr>
          <p:cNvCxnSpPr/>
          <p:nvPr/>
        </p:nvCxnSpPr>
        <p:spPr>
          <a:xfrm>
            <a:off x="6018051" y="1053772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96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aliases: 1) Increase sampling rate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08BAA4-2D5A-C444-A5E2-56094F21C2EA}"/>
              </a:ext>
            </a:extLst>
          </p:cNvPr>
          <p:cNvCxnSpPr>
            <a:cxnSpLocks/>
          </p:cNvCxnSpPr>
          <p:nvPr/>
        </p:nvCxnSpPr>
        <p:spPr>
          <a:xfrm flipH="1" flipV="1">
            <a:off x="6346065" y="2729825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8A7AF4-5E0F-B943-97E8-00B768325597}"/>
              </a:ext>
            </a:extLst>
          </p:cNvPr>
          <p:cNvCxnSpPr>
            <a:cxnSpLocks/>
          </p:cNvCxnSpPr>
          <p:nvPr/>
        </p:nvCxnSpPr>
        <p:spPr>
          <a:xfrm flipH="1">
            <a:off x="3823298" y="5255066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1FBF2-540F-914C-B824-018A368531A5}"/>
              </a:ext>
            </a:extLst>
          </p:cNvPr>
          <p:cNvGrpSpPr/>
          <p:nvPr/>
        </p:nvGrpSpPr>
        <p:grpSpPr>
          <a:xfrm>
            <a:off x="279358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9234FB-CEEE-EE4B-8D68-2B0D6FFE7A32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247C870-C479-3B44-8A34-8F1AD1813AA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8EC481-279C-964C-9145-2E67B0DDB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819A1F-E9B4-8E47-B560-68238EC9BD58}"/>
              </a:ext>
            </a:extLst>
          </p:cNvPr>
          <p:cNvGrpSpPr/>
          <p:nvPr/>
        </p:nvGrpSpPr>
        <p:grpSpPr>
          <a:xfrm>
            <a:off x="422234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A9E9F56-A582-1740-8865-BCA358DD645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CF0639-2DF6-594E-A763-7B97ECE2B5C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3D8643-37E7-0C48-A0A4-053791C98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71D17-EE9E-5A41-B5E2-3DF9DBA0F06F}"/>
              </a:ext>
            </a:extLst>
          </p:cNvPr>
          <p:cNvGrpSpPr/>
          <p:nvPr/>
        </p:nvGrpSpPr>
        <p:grpSpPr>
          <a:xfrm>
            <a:off x="136482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3250CB-5963-EF4A-91AE-302CEF22BBF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D0BF9B-6C81-3145-875C-8FE997B78D2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296DB3-21BC-5D44-9A4C-85CBE9E4C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770FE9-3B87-0F48-A525-2BE0ECCA9BD9}"/>
              </a:ext>
            </a:extLst>
          </p:cNvPr>
          <p:cNvGrpSpPr/>
          <p:nvPr/>
        </p:nvGrpSpPr>
        <p:grpSpPr>
          <a:xfrm>
            <a:off x="5651105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2E05A8C-CFC1-7341-80B7-F9AB6E76A75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EC90D97-1EAB-9F4F-B091-7D10F1CF81D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4FB8AB-183A-9440-A620-C8815DDCF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E1B191-B563-184A-AC13-34A06937A5AA}"/>
              </a:ext>
            </a:extLst>
          </p:cNvPr>
          <p:cNvGrpSpPr/>
          <p:nvPr/>
        </p:nvGrpSpPr>
        <p:grpSpPr>
          <a:xfrm>
            <a:off x="7079866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AF1523A-6295-484D-858C-C3F9AFAC735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33C7021-0F02-DD4B-98F1-C24839104E6C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3D1FE5-928E-1944-A861-562B60A46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619082-BA00-B241-A08F-DA89EB2F3A68}"/>
              </a:ext>
            </a:extLst>
          </p:cNvPr>
          <p:cNvGrpSpPr/>
          <p:nvPr/>
        </p:nvGrpSpPr>
        <p:grpSpPr>
          <a:xfrm>
            <a:off x="8508626" y="4715584"/>
            <a:ext cx="1423826" cy="525454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DC72BAF-C719-D240-B8D9-AB2CC4BC7102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911B325-3206-8F49-8E05-07DB50568AE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BBFD7D7-164C-E04B-BFED-AA492F24B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D0D38-EB3C-DE42-9542-4EB3CEAEEE56}"/>
                  </a:ext>
                </a:extLst>
              </p:cNvPr>
              <p:cNvSpPr txBox="1"/>
              <p:nvPr/>
            </p:nvSpPr>
            <p:spPr>
              <a:xfrm>
                <a:off x="5299722" y="190207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D0D38-EB3C-DE42-9542-4EB3CEAEE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22" y="1902076"/>
                <a:ext cx="2558906" cy="307777"/>
              </a:xfrm>
              <a:prstGeom prst="rect">
                <a:avLst/>
              </a:prstGeom>
              <a:blipFill>
                <a:blip r:embed="rId2"/>
                <a:stretch>
                  <a:fillRect l="-985" t="-8000" r="-2463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68DE83B-152F-D246-8EA2-736476BD6C75}"/>
              </a:ext>
            </a:extLst>
          </p:cNvPr>
          <p:cNvGrpSpPr/>
          <p:nvPr/>
        </p:nvGrpSpPr>
        <p:grpSpPr>
          <a:xfrm>
            <a:off x="1492476" y="7064690"/>
            <a:ext cx="9490680" cy="1055510"/>
            <a:chOff x="1825352" y="4397023"/>
            <a:chExt cx="8969274" cy="105551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3E48AAD-1993-304B-8D8C-A9D05D75C336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FE6E54-1AD1-DA4B-8112-408D3AAB65EF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2A3AA3-D564-0E48-AF89-DD96422C7B7F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F6A9F9-916D-3B46-8C46-B37790300A3F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79074B6-2CD3-2049-BFD6-40A2DCD659B6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F65BAFE-B6DC-5741-A163-9F4BA813E033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8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Removing aliases: 2) Crop signal (Fourier)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031103-BF0F-E54D-B0EF-661AF5EBCD57}"/>
              </a:ext>
            </a:extLst>
          </p:cNvPr>
          <p:cNvCxnSpPr>
            <a:cxnSpLocks/>
          </p:cNvCxnSpPr>
          <p:nvPr/>
        </p:nvCxnSpPr>
        <p:spPr>
          <a:xfrm flipH="1" flipV="1">
            <a:off x="6346065" y="2729825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99E9CB-F5DC-304D-B989-CAEF7666C876}"/>
              </a:ext>
            </a:extLst>
          </p:cNvPr>
          <p:cNvCxnSpPr>
            <a:cxnSpLocks/>
          </p:cNvCxnSpPr>
          <p:nvPr/>
        </p:nvCxnSpPr>
        <p:spPr>
          <a:xfrm flipH="1">
            <a:off x="3823298" y="5255066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1E23E-A37D-FD44-BB79-D31488808DF0}"/>
              </a:ext>
            </a:extLst>
          </p:cNvPr>
          <p:cNvGrpSpPr/>
          <p:nvPr/>
        </p:nvGrpSpPr>
        <p:grpSpPr>
          <a:xfrm>
            <a:off x="2793585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6B3F19F-D5CF-0A49-B9F1-B97D486602B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E9CC987-6B06-2D4E-B94C-E79977C6230D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34C515-51CD-FB49-9290-103CC61BC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78CB3A-1A43-EC4F-AF00-D2504076D0BC}"/>
              </a:ext>
            </a:extLst>
          </p:cNvPr>
          <p:cNvGrpSpPr/>
          <p:nvPr/>
        </p:nvGrpSpPr>
        <p:grpSpPr>
          <a:xfrm>
            <a:off x="4222345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C9D14F-42B1-3C4B-8EA3-82F5DDE932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DA35C26-B462-A74F-8F39-51B81BCF747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7C2917-881D-EF48-99DB-0A6B1C477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2EF93F-4A34-BF46-900F-19032AD66104}"/>
              </a:ext>
            </a:extLst>
          </p:cNvPr>
          <p:cNvGrpSpPr/>
          <p:nvPr/>
        </p:nvGrpSpPr>
        <p:grpSpPr>
          <a:xfrm>
            <a:off x="1364825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716CA23-08F8-5840-84EB-6E7823ECE2F9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CCEA867-6D97-4E45-BB01-6B969F1A47A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C6E76E-7C9E-6146-9410-6F5A25B27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1B4731-7E1F-9048-9FF6-569A45C95E87}"/>
              </a:ext>
            </a:extLst>
          </p:cNvPr>
          <p:cNvGrpSpPr/>
          <p:nvPr/>
        </p:nvGrpSpPr>
        <p:grpSpPr>
          <a:xfrm>
            <a:off x="5664855" y="4722459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9BB656D-9C86-4A4B-9078-D3589466EEC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6CD5D31-586B-4742-B289-440B7DD1F4A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AA07C5-CF66-6B46-9ACC-309913CF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5FA12-EC7C-F247-8328-674033B17D40}"/>
              </a:ext>
            </a:extLst>
          </p:cNvPr>
          <p:cNvGrpSpPr/>
          <p:nvPr/>
        </p:nvGrpSpPr>
        <p:grpSpPr>
          <a:xfrm>
            <a:off x="7079866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78D63CA-0603-D24E-A290-847BFA3CDE51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46F50F9-72B0-AA46-A86C-BA61C257B8A3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EAA79A-451B-4746-BA15-7FB3AFC7A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39B911-6B0B-A34F-9BEB-C3E5E2EF83A0}"/>
              </a:ext>
            </a:extLst>
          </p:cNvPr>
          <p:cNvGrpSpPr/>
          <p:nvPr/>
        </p:nvGrpSpPr>
        <p:grpSpPr>
          <a:xfrm>
            <a:off x="8508626" y="4715584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B6DBB11-884B-A648-A138-A4852E73782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89B4C88-9B94-574D-9ED8-FA372ECA6EB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F4D587-A78A-0F4D-96C5-A2B33B4B57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EA1372-3DB0-3E45-8E88-DC034FBC6634}"/>
              </a:ext>
            </a:extLst>
          </p:cNvPr>
          <p:cNvGrpSpPr/>
          <p:nvPr/>
        </p:nvGrpSpPr>
        <p:grpSpPr>
          <a:xfrm>
            <a:off x="1614475" y="4193002"/>
            <a:ext cx="9490680" cy="1055510"/>
            <a:chOff x="1825352" y="4397023"/>
            <a:chExt cx="8969274" cy="105551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53F373-057D-E24A-A00D-73F828AC7971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8ACC64-5C50-8246-A55F-B50C672F76AA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ED9AC84-0EDC-FB42-BCB5-401F2F0675BD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3C2885-18CE-B74B-BEB8-06D8ED1A3DC0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0A9A17-F1B6-3047-AA14-993F7FAAB192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164C28-5A7C-3549-BC34-C248754E7DFB}"/>
                  </a:ext>
                </a:extLst>
              </p:cNvPr>
              <p:cNvSpPr txBox="1"/>
              <p:nvPr/>
            </p:nvSpPr>
            <p:spPr>
              <a:xfrm>
                <a:off x="4417011" y="1632019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164C28-5A7C-3549-BC34-C248754E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11" y="1632019"/>
                <a:ext cx="4809586" cy="307777"/>
              </a:xfrm>
              <a:prstGeom prst="rect">
                <a:avLst/>
              </a:prstGeom>
              <a:blipFill>
                <a:blip r:embed="rId2"/>
                <a:stretch>
                  <a:fillRect l="-792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12BECA-CA05-994E-900D-CA1A7FF73732}"/>
                  </a:ext>
                </a:extLst>
              </p:cNvPr>
              <p:cNvSpPr/>
              <p:nvPr/>
            </p:nvSpPr>
            <p:spPr>
              <a:xfrm>
                <a:off x="6480220" y="3823670"/>
                <a:ext cx="8128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12BECA-CA05-994E-900D-CA1A7FF73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220" y="3823670"/>
                <a:ext cx="81285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8587F32-F402-3A45-8C02-29286DF0D78E}"/>
              </a:ext>
            </a:extLst>
          </p:cNvPr>
          <p:cNvSpPr txBox="1"/>
          <p:nvPr/>
        </p:nvSpPr>
        <p:spPr>
          <a:xfrm>
            <a:off x="5797467" y="1933948"/>
            <a:ext cx="100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18CB5F-AC64-FD4E-9A69-5A20B4082184}"/>
              </a:ext>
            </a:extLst>
          </p:cNvPr>
          <p:cNvSpPr txBox="1"/>
          <p:nvPr/>
        </p:nvSpPr>
        <p:spPr>
          <a:xfrm>
            <a:off x="6900506" y="1933948"/>
            <a:ext cx="10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43410-F133-C745-BCC7-8F4FC1DF4A43}"/>
              </a:ext>
            </a:extLst>
          </p:cNvPr>
          <p:cNvSpPr txBox="1"/>
          <p:nvPr/>
        </p:nvSpPr>
        <p:spPr>
          <a:xfrm>
            <a:off x="7997555" y="4068744"/>
            <a:ext cx="179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 out aliases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D94E3E-F085-BA40-BF51-4FEDC5DBB3E4}"/>
              </a:ext>
            </a:extLst>
          </p:cNvPr>
          <p:cNvSpPr txBox="1"/>
          <p:nvPr/>
        </p:nvSpPr>
        <p:spPr>
          <a:xfrm>
            <a:off x="5273238" y="3239651"/>
            <a:ext cx="217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central replica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66CECD-A4DB-924A-9128-3248AB11A1D9}"/>
              </a:ext>
            </a:extLst>
          </p:cNvPr>
          <p:cNvSpPr txBox="1"/>
          <p:nvPr/>
        </p:nvSpPr>
        <p:spPr>
          <a:xfrm>
            <a:off x="2062127" y="1597177"/>
            <a:ext cx="21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signal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CB7DF5-9D58-A64B-85DE-5A7EF893B88C}"/>
              </a:ext>
            </a:extLst>
          </p:cNvPr>
          <p:cNvSpPr txBox="1"/>
          <p:nvPr/>
        </p:nvSpPr>
        <p:spPr>
          <a:xfrm>
            <a:off x="9507289" y="1403637"/>
            <a:ext cx="2199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signal</a:t>
            </a:r>
          </a:p>
          <a:p>
            <a:r>
              <a:rPr lang="en-US" dirty="0"/>
              <a:t>if sampling is</a:t>
            </a:r>
          </a:p>
          <a:p>
            <a:r>
              <a:rPr lang="en-US" dirty="0"/>
              <a:t>sufficiently dense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F12009-DDE0-B04F-AC69-CB77BF58DF85}"/>
              </a:ext>
            </a:extLst>
          </p:cNvPr>
          <p:cNvSpPr txBox="1"/>
          <p:nvPr/>
        </p:nvSpPr>
        <p:spPr>
          <a:xfrm>
            <a:off x="3346798" y="3858120"/>
            <a:ext cx="278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reconstruction function/filter/kernel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A2E1A5-7148-F949-9A39-0B90670C37AB}"/>
              </a:ext>
            </a:extLst>
          </p:cNvPr>
          <p:cNvGrpSpPr/>
          <p:nvPr/>
        </p:nvGrpSpPr>
        <p:grpSpPr>
          <a:xfrm>
            <a:off x="-4655599" y="2668588"/>
            <a:ext cx="4306714" cy="2669101"/>
            <a:chOff x="1530321" y="2136655"/>
            <a:chExt cx="3100434" cy="17393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D0A8A44-E28F-084A-BC8B-E29194B32D7A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4BDBBAD3-31D8-BF44-8C2C-30CEB5A0259E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422A7A8-34EF-0246-8C07-FF6A9338D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5AF10A1-6080-C746-A6A4-F5D6145A1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680EA45-D4D8-4245-A30B-B78A9884A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45E53D5-2BA9-A042-B752-335F7938F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84D6AF4-B0BB-6349-97FD-FD121C4E8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473A129-01E9-9644-B824-0159FBB134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E734A8C-6AE4-3A4E-9CEB-909709C83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E2CA167-3446-BE43-9460-2471129093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F9D6A3D-3750-2B43-9CA6-B63D08C329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B4B8C1D-FC25-2A4A-98E7-94E9A24225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87E9C-398E-6241-B93C-69B0F122BF33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0297F0-3F23-7746-9FC1-C28EB2401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71BDFF-6534-4346-93F0-C24FB6456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44A939-0914-1947-BE00-387EC07EF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FA389E-A6D7-1347-9B31-0FB8C5292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307EA31-73FC-AF47-83B6-E733529D0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06462C-4A9A-B944-96EA-5D3DD5BD2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B637DD-7D36-D340-BB37-D65461B7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2076797-8AC0-7648-80C6-D7057B798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22F15BA3-621A-1C46-814F-4B4BD97F52BF}"/>
              </a:ext>
            </a:extLst>
          </p:cNvPr>
          <p:cNvSpPr/>
          <p:nvPr/>
        </p:nvSpPr>
        <p:spPr>
          <a:xfrm>
            <a:off x="-4544991" y="3233708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CBCE0A7-2081-7646-A51E-3601BDF70893}"/>
              </a:ext>
            </a:extLst>
          </p:cNvPr>
          <p:cNvSpPr/>
          <p:nvPr/>
        </p:nvSpPr>
        <p:spPr>
          <a:xfrm>
            <a:off x="-4520218" y="3221301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DC4DB95-6D03-974A-8C17-8853ED85F7C9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72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Convolve (Primal) = Crop (Fourier)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/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blipFill>
                <a:blip r:embed="rId2"/>
                <a:stretch>
                  <a:fillRect l="-1901" t="-8000" r="-1901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913795" y="2837923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1024403" y="3403043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1049176" y="3390636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444960" y="4563915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9315471" y="2886243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792704" y="5411484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627444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648368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606520" y="4851491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669292" y="4878877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690216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711138" y="4864003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/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blipFill>
                <a:blip r:embed="rId3"/>
                <a:stretch>
                  <a:fillRect l="-526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5F2FD704-B960-1E4D-891B-AFE223CD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93" t="3471" r="12462" b="19507"/>
          <a:stretch/>
        </p:blipFill>
        <p:spPr>
          <a:xfrm>
            <a:off x="5415238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511423" y="4359309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ECA93A4-C048-E541-B5FF-DAB11411B63B}"/>
              </a:ext>
            </a:extLst>
          </p:cNvPr>
          <p:cNvCxnSpPr/>
          <p:nvPr/>
        </p:nvCxnSpPr>
        <p:spPr>
          <a:xfrm>
            <a:off x="5332773" y="1054708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80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08 L 0.32787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Convolve (Primal) = Crop (Fourier)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/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35" y="1556580"/>
                <a:ext cx="3335593" cy="307777"/>
              </a:xfrm>
              <a:prstGeom prst="rect">
                <a:avLst/>
              </a:prstGeom>
              <a:blipFill>
                <a:blip r:embed="rId2"/>
                <a:stretch>
                  <a:fillRect l="-1901" t="-8000" r="-1901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913795" y="2837923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1024403" y="3403043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1049176" y="3390636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444960" y="4563915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9315471" y="2886243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792704" y="5411484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627444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648368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606520" y="4851491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669292" y="4878877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690216" y="4872002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711138" y="4864003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/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78" y="1570445"/>
                <a:ext cx="4809586" cy="307777"/>
              </a:xfrm>
              <a:prstGeom prst="rect">
                <a:avLst/>
              </a:prstGeom>
              <a:blipFill>
                <a:blip r:embed="rId3"/>
                <a:stretch>
                  <a:fillRect l="-526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5F2FD704-B960-1E4D-891B-AFE223CD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93" t="3471" r="12462" b="19507"/>
          <a:stretch/>
        </p:blipFill>
        <p:spPr>
          <a:xfrm>
            <a:off x="5415238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511423" y="4359309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ECA93A4-C048-E541-B5FF-DAB11411B63B}"/>
              </a:ext>
            </a:extLst>
          </p:cNvPr>
          <p:cNvCxnSpPr/>
          <p:nvPr/>
        </p:nvCxnSpPr>
        <p:spPr>
          <a:xfrm>
            <a:off x="5332773" y="1054708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7FB8E9-C9FA-A041-B314-381839354D05}"/>
              </a:ext>
            </a:extLst>
          </p:cNvPr>
          <p:cNvSpPr txBox="1"/>
          <p:nvPr/>
        </p:nvSpPr>
        <p:spPr>
          <a:xfrm>
            <a:off x="4935178" y="2516911"/>
            <a:ext cx="13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CAFC43-2EC1-5A45-933F-237945505AF4}"/>
              </a:ext>
            </a:extLst>
          </p:cNvPr>
          <p:cNvCxnSpPr>
            <a:cxnSpLocks/>
            <a:stCxn id="3" idx="1"/>
            <a:endCxn id="74" idx="18"/>
          </p:cNvCxnSpPr>
          <p:nvPr/>
        </p:nvCxnSpPr>
        <p:spPr>
          <a:xfrm flipH="1">
            <a:off x="3320716" y="2701577"/>
            <a:ext cx="1614462" cy="136853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B45009-4492-DB49-8963-086536819939}"/>
              </a:ext>
            </a:extLst>
          </p:cNvPr>
          <p:cNvCxnSpPr>
            <a:cxnSpLocks/>
          </p:cNvCxnSpPr>
          <p:nvPr/>
        </p:nvCxnSpPr>
        <p:spPr>
          <a:xfrm>
            <a:off x="5855691" y="2701577"/>
            <a:ext cx="3003794" cy="2505607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7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Convolve (Primal) = Crop (Fourier)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/>
              <p:nvPr/>
            </p:nvSpPr>
            <p:spPr>
              <a:xfrm>
                <a:off x="1066543" y="3638528"/>
                <a:ext cx="3335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A286142-E48E-3F45-89B3-7C3EDFE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43" y="3638528"/>
                <a:ext cx="3335593" cy="307777"/>
              </a:xfrm>
              <a:prstGeom prst="rect">
                <a:avLst/>
              </a:prstGeom>
              <a:blipFill>
                <a:blip r:embed="rId2"/>
                <a:stretch>
                  <a:fillRect l="-2281" t="-3846" r="-152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468835" y="7556959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579443" y="8122079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604216" y="8109672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0" y="9282951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8870511" y="7605279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347744" y="10130520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182484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203408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161560" y="9570527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224332" y="9597913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245256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266178" y="9583039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/>
              <p:nvPr/>
            </p:nvSpPr>
            <p:spPr>
              <a:xfrm>
                <a:off x="6585386" y="3638528"/>
                <a:ext cx="480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.  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1FB5F0-16AF-0B47-8D20-DD14CD71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86" y="3638528"/>
                <a:ext cx="4809586" cy="307777"/>
              </a:xfrm>
              <a:prstGeom prst="rect">
                <a:avLst/>
              </a:prstGeom>
              <a:blipFill>
                <a:blip r:embed="rId3"/>
                <a:stretch>
                  <a:fillRect l="-528" t="-384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5F2FD704-B960-1E4D-891B-AFE223CD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93" t="3471" r="12462" b="19507"/>
          <a:stretch/>
        </p:blipFill>
        <p:spPr>
          <a:xfrm>
            <a:off x="5415238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066463" y="9078345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ECA93A4-C048-E541-B5FF-DAB11411B63B}"/>
              </a:ext>
            </a:extLst>
          </p:cNvPr>
          <p:cNvCxnSpPr/>
          <p:nvPr/>
        </p:nvCxnSpPr>
        <p:spPr>
          <a:xfrm>
            <a:off x="5332773" y="1054708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7FB8E9-C9FA-A041-B314-381839354D05}"/>
              </a:ext>
            </a:extLst>
          </p:cNvPr>
          <p:cNvSpPr txBox="1"/>
          <p:nvPr/>
        </p:nvSpPr>
        <p:spPr>
          <a:xfrm>
            <a:off x="4490218" y="7235947"/>
            <a:ext cx="13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CAFC43-2EC1-5A45-933F-237945505AF4}"/>
              </a:ext>
            </a:extLst>
          </p:cNvPr>
          <p:cNvCxnSpPr>
            <a:cxnSpLocks/>
            <a:stCxn id="3" idx="1"/>
            <a:endCxn id="74" idx="18"/>
          </p:cNvCxnSpPr>
          <p:nvPr/>
        </p:nvCxnSpPr>
        <p:spPr>
          <a:xfrm flipH="1">
            <a:off x="2875756" y="7420613"/>
            <a:ext cx="1614462" cy="136853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B45009-4492-DB49-8963-086536819939}"/>
              </a:ext>
            </a:extLst>
          </p:cNvPr>
          <p:cNvCxnSpPr>
            <a:cxnSpLocks/>
          </p:cNvCxnSpPr>
          <p:nvPr/>
        </p:nvCxnSpPr>
        <p:spPr>
          <a:xfrm>
            <a:off x="5410731" y="7420613"/>
            <a:ext cx="3003794" cy="2505607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D4281E-1CFA-8640-AD79-11F13A237FBC}"/>
                  </a:ext>
                </a:extLst>
              </p14:cNvPr>
              <p14:cNvContentPartPr/>
              <p14:nvPr/>
            </p14:nvContentPartPr>
            <p14:xfrm>
              <a:off x="1464753" y="2902357"/>
              <a:ext cx="5568480" cy="63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D4281E-1CFA-8640-AD79-11F13A237F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6113" y="2893357"/>
                <a:ext cx="558612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328E649-6354-4341-9006-A6C86BF93FA8}"/>
                  </a:ext>
                </a:extLst>
              </p14:cNvPr>
              <p14:cNvContentPartPr/>
              <p14:nvPr/>
            </p14:nvContentPartPr>
            <p14:xfrm rot="10800000">
              <a:off x="1464753" y="4082737"/>
              <a:ext cx="5568480" cy="63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328E649-6354-4341-9006-A6C86BF93F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1456113" y="4073737"/>
                <a:ext cx="5586120" cy="652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422D08-82FA-2945-BBF5-155356F26DC6}"/>
              </a:ext>
            </a:extLst>
          </p:cNvPr>
          <p:cNvSpPr txBox="1"/>
          <p:nvPr/>
        </p:nvSpPr>
        <p:spPr>
          <a:xfrm>
            <a:off x="3600845" y="2523213"/>
            <a:ext cx="215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871C39-EED3-334F-8457-5E70C32B1157}"/>
              </a:ext>
            </a:extLst>
          </p:cNvPr>
          <p:cNvSpPr txBox="1"/>
          <p:nvPr/>
        </p:nvSpPr>
        <p:spPr>
          <a:xfrm>
            <a:off x="3258491" y="4808464"/>
            <a:ext cx="346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64366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BD-5A11-F740-A98C-7D257027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(Nyquist-Shannon) Sampling Theorem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3CC16D4-B765-AB43-8C19-226C51B698B6}"/>
              </a:ext>
            </a:extLst>
          </p:cNvPr>
          <p:cNvGrpSpPr/>
          <p:nvPr/>
        </p:nvGrpSpPr>
        <p:grpSpPr>
          <a:xfrm>
            <a:off x="468835" y="7556959"/>
            <a:ext cx="4306714" cy="2669101"/>
            <a:chOff x="1530321" y="2136655"/>
            <a:chExt cx="3100434" cy="173937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5E47FD-7826-9349-95A4-9C6FCB6BEB63}"/>
                </a:ext>
              </a:extLst>
            </p:cNvPr>
            <p:cNvGrpSpPr/>
            <p:nvPr/>
          </p:nvGrpSpPr>
          <p:grpSpPr>
            <a:xfrm>
              <a:off x="1530321" y="2136655"/>
              <a:ext cx="3089607" cy="1739376"/>
              <a:chOff x="951055" y="2450703"/>
              <a:chExt cx="4948336" cy="278579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6658C0B-513D-0843-9423-3C095E9613D2}"/>
                  </a:ext>
                </a:extLst>
              </p:cNvPr>
              <p:cNvCxnSpPr/>
              <p:nvPr/>
            </p:nvCxnSpPr>
            <p:spPr>
              <a:xfrm>
                <a:off x="951055" y="5115018"/>
                <a:ext cx="4948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E504FF0-958A-1B41-BF47-2E293EC9AB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537" y="2450703"/>
                <a:ext cx="0" cy="2785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49FA79-8A39-C444-B56E-B62F440AD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17" y="5084011"/>
                <a:ext cx="450992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1342324-B70E-7643-B967-8D0B0970F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242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478B01-99E2-D84E-BE5E-EDB0DC993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1430" y="3996814"/>
                <a:ext cx="0" cy="108492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2A8294F-CECE-C340-9628-80626FD27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3843601"/>
                <a:ext cx="0" cy="12381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CF02DA-F234-074F-99B7-098C9D8D4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1805" y="3356586"/>
                <a:ext cx="0" cy="172515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9190F1-798B-E340-90C4-2FDCBF090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993" y="3025427"/>
                <a:ext cx="0" cy="2056312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C7E8E20-BC83-884E-8FD7-9F6C903ED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2181" y="4844616"/>
                <a:ext cx="0" cy="23712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5C324D-850D-F846-A02C-88E72D5F6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369" y="3521292"/>
                <a:ext cx="0" cy="156044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D4A5CF-6542-D049-A39D-889F06CE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2559" y="3922010"/>
                <a:ext cx="0" cy="115973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582DB-D08B-084B-BE31-12DB68B99F2C}"/>
                </a:ext>
              </a:extLst>
            </p:cNvPr>
            <p:cNvCxnSpPr>
              <a:cxnSpLocks/>
            </p:cNvCxnSpPr>
            <p:nvPr/>
          </p:nvCxnSpPr>
          <p:spPr>
            <a:xfrm>
              <a:off x="1814879" y="3788633"/>
              <a:ext cx="281587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54FC71-CDEE-B44A-93FE-179B3296A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186" y="2970671"/>
              <a:ext cx="0" cy="81654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C90EA1-06EB-394F-BE9A-861F84A5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683" y="3109817"/>
              <a:ext cx="0" cy="67739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6A9C3B-54F8-6948-B3FF-134D5A8DD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18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B69D45C-7F18-8C40-9E54-A9CCF7163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77" y="2503309"/>
              <a:ext cx="0" cy="128390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1F0A20-F70C-7F47-9C0F-C9B409E3A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175" y="2805102"/>
              <a:ext cx="0" cy="9821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E1251B7-CDE3-1A46-9376-AC0AB6E6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672" y="3541066"/>
              <a:ext cx="0" cy="24614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0402D4-6279-4F47-8121-3B5927855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170" y="2812914"/>
              <a:ext cx="0" cy="97430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6D23F7-BEFA-D743-90F9-E70774B49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7668" y="2970671"/>
              <a:ext cx="0" cy="81654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534ABE10-1C73-5942-A4AA-B26EE4512920}"/>
              </a:ext>
            </a:extLst>
          </p:cNvPr>
          <p:cNvSpPr/>
          <p:nvPr/>
        </p:nvSpPr>
        <p:spPr>
          <a:xfrm>
            <a:off x="579443" y="8122079"/>
            <a:ext cx="3980734" cy="1918588"/>
          </a:xfrm>
          <a:custGeom>
            <a:avLst/>
            <a:gdLst>
              <a:gd name="connsiteX0" fmla="*/ 0 w 3980734"/>
              <a:gd name="connsiteY0" fmla="*/ 309559 h 1918588"/>
              <a:gd name="connsiteX1" fmla="*/ 151254 w 3980734"/>
              <a:gd name="connsiteY1" fmla="*/ 288933 h 1918588"/>
              <a:gd name="connsiteX2" fmla="*/ 268132 w 3980734"/>
              <a:gd name="connsiteY2" fmla="*/ 921450 h 1918588"/>
              <a:gd name="connsiteX3" fmla="*/ 398761 w 3980734"/>
              <a:gd name="connsiteY3" fmla="*/ 749571 h 1918588"/>
              <a:gd name="connsiteX4" fmla="*/ 515639 w 3980734"/>
              <a:gd name="connsiteY4" fmla="*/ 983327 h 1918588"/>
              <a:gd name="connsiteX5" fmla="*/ 625642 w 3980734"/>
              <a:gd name="connsiteY5" fmla="*/ 921450 h 1918588"/>
              <a:gd name="connsiteX6" fmla="*/ 783771 w 3980734"/>
              <a:gd name="connsiteY6" fmla="*/ 1203333 h 1918588"/>
              <a:gd name="connsiteX7" fmla="*/ 907525 w 3980734"/>
              <a:gd name="connsiteY7" fmla="*/ 955826 h 1918588"/>
              <a:gd name="connsiteX8" fmla="*/ 1051904 w 3980734"/>
              <a:gd name="connsiteY8" fmla="*/ 1058954 h 1918588"/>
              <a:gd name="connsiteX9" fmla="*/ 1134406 w 3980734"/>
              <a:gd name="connsiteY9" fmla="*/ 783946 h 1918588"/>
              <a:gd name="connsiteX10" fmla="*/ 1320036 w 3980734"/>
              <a:gd name="connsiteY10" fmla="*/ 880199 h 1918588"/>
              <a:gd name="connsiteX11" fmla="*/ 1430039 w 3980734"/>
              <a:gd name="connsiteY11" fmla="*/ 508939 h 1918588"/>
              <a:gd name="connsiteX12" fmla="*/ 1540042 w 3980734"/>
              <a:gd name="connsiteY12" fmla="*/ 845823 h 1918588"/>
              <a:gd name="connsiteX13" fmla="*/ 1643170 w 3980734"/>
              <a:gd name="connsiteY13" fmla="*/ 350810 h 1918588"/>
              <a:gd name="connsiteX14" fmla="*/ 1787549 w 3980734"/>
              <a:gd name="connsiteY14" fmla="*/ 735820 h 1918588"/>
              <a:gd name="connsiteX15" fmla="*/ 1931928 w 3980734"/>
              <a:gd name="connsiteY15" fmla="*/ 175 h 1918588"/>
              <a:gd name="connsiteX16" fmla="*/ 2048806 w 3980734"/>
              <a:gd name="connsiteY16" fmla="*/ 660193 h 1918588"/>
              <a:gd name="connsiteX17" fmla="*/ 2151934 w 3980734"/>
              <a:gd name="connsiteY17" fmla="*/ 13925 h 1918588"/>
              <a:gd name="connsiteX18" fmla="*/ 2296313 w 3980734"/>
              <a:gd name="connsiteY18" fmla="*/ 667068 h 1918588"/>
              <a:gd name="connsiteX19" fmla="*/ 2447567 w 3980734"/>
              <a:gd name="connsiteY19" fmla="*/ 488313 h 1918588"/>
              <a:gd name="connsiteX20" fmla="*/ 2564445 w 3980734"/>
              <a:gd name="connsiteY20" fmla="*/ 1849601 h 1918588"/>
              <a:gd name="connsiteX21" fmla="*/ 2660698 w 3980734"/>
              <a:gd name="connsiteY21" fmla="*/ 1732722 h 1918588"/>
              <a:gd name="connsiteX22" fmla="*/ 2825702 w 3980734"/>
              <a:gd name="connsiteY22" fmla="*/ 1863351 h 1918588"/>
              <a:gd name="connsiteX23" fmla="*/ 2949456 w 3980734"/>
              <a:gd name="connsiteY23" fmla="*/ 1629595 h 1918588"/>
              <a:gd name="connsiteX24" fmla="*/ 3066334 w 3980734"/>
              <a:gd name="connsiteY24" fmla="*/ 1849601 h 1918588"/>
              <a:gd name="connsiteX25" fmla="*/ 3176337 w 3980734"/>
              <a:gd name="connsiteY25" fmla="*/ 474563 h 1918588"/>
              <a:gd name="connsiteX26" fmla="*/ 3306965 w 3980734"/>
              <a:gd name="connsiteY26" fmla="*/ 948951 h 1918588"/>
              <a:gd name="connsiteX27" fmla="*/ 3458220 w 3980734"/>
              <a:gd name="connsiteY27" fmla="*/ 488313 h 1918588"/>
              <a:gd name="connsiteX28" fmla="*/ 3575098 w 3980734"/>
              <a:gd name="connsiteY28" fmla="*/ 1052079 h 1918588"/>
              <a:gd name="connsiteX29" fmla="*/ 3691976 w 3980734"/>
              <a:gd name="connsiteY29" fmla="*/ 873324 h 1918588"/>
              <a:gd name="connsiteX30" fmla="*/ 3843230 w 3980734"/>
              <a:gd name="connsiteY30" fmla="*/ 969577 h 1918588"/>
              <a:gd name="connsiteX31" fmla="*/ 3980734 w 3980734"/>
              <a:gd name="connsiteY31" fmla="*/ 742695 h 1918588"/>
              <a:gd name="connsiteX32" fmla="*/ 3980734 w 3980734"/>
              <a:gd name="connsiteY32" fmla="*/ 742695 h 19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80734" h="1918588">
                <a:moveTo>
                  <a:pt x="0" y="309559"/>
                </a:moveTo>
                <a:cubicBezTo>
                  <a:pt x="53282" y="248255"/>
                  <a:pt x="106565" y="186951"/>
                  <a:pt x="151254" y="288933"/>
                </a:cubicBezTo>
                <a:cubicBezTo>
                  <a:pt x="195943" y="390915"/>
                  <a:pt x="226881" y="844677"/>
                  <a:pt x="268132" y="921450"/>
                </a:cubicBezTo>
                <a:cubicBezTo>
                  <a:pt x="309383" y="998223"/>
                  <a:pt x="357510" y="739258"/>
                  <a:pt x="398761" y="749571"/>
                </a:cubicBezTo>
                <a:cubicBezTo>
                  <a:pt x="440012" y="759884"/>
                  <a:pt x="477826" y="954681"/>
                  <a:pt x="515639" y="983327"/>
                </a:cubicBezTo>
                <a:cubicBezTo>
                  <a:pt x="553452" y="1011973"/>
                  <a:pt x="580953" y="884782"/>
                  <a:pt x="625642" y="921450"/>
                </a:cubicBezTo>
                <a:cubicBezTo>
                  <a:pt x="670331" y="958118"/>
                  <a:pt x="736791" y="1197604"/>
                  <a:pt x="783771" y="1203333"/>
                </a:cubicBezTo>
                <a:cubicBezTo>
                  <a:pt x="830751" y="1209062"/>
                  <a:pt x="862836" y="979889"/>
                  <a:pt x="907525" y="955826"/>
                </a:cubicBezTo>
                <a:cubicBezTo>
                  <a:pt x="952214" y="931763"/>
                  <a:pt x="1014091" y="1087601"/>
                  <a:pt x="1051904" y="1058954"/>
                </a:cubicBezTo>
                <a:cubicBezTo>
                  <a:pt x="1089717" y="1030307"/>
                  <a:pt x="1089717" y="813738"/>
                  <a:pt x="1134406" y="783946"/>
                </a:cubicBezTo>
                <a:cubicBezTo>
                  <a:pt x="1179095" y="754154"/>
                  <a:pt x="1270764" y="926033"/>
                  <a:pt x="1320036" y="880199"/>
                </a:cubicBezTo>
                <a:cubicBezTo>
                  <a:pt x="1369308" y="834365"/>
                  <a:pt x="1393371" y="514668"/>
                  <a:pt x="1430039" y="508939"/>
                </a:cubicBezTo>
                <a:cubicBezTo>
                  <a:pt x="1466707" y="503210"/>
                  <a:pt x="1504520" y="872178"/>
                  <a:pt x="1540042" y="845823"/>
                </a:cubicBezTo>
                <a:cubicBezTo>
                  <a:pt x="1575564" y="819468"/>
                  <a:pt x="1601919" y="369144"/>
                  <a:pt x="1643170" y="350810"/>
                </a:cubicBezTo>
                <a:cubicBezTo>
                  <a:pt x="1684421" y="332476"/>
                  <a:pt x="1739423" y="794259"/>
                  <a:pt x="1787549" y="735820"/>
                </a:cubicBezTo>
                <a:cubicBezTo>
                  <a:pt x="1835675" y="677381"/>
                  <a:pt x="1888385" y="12780"/>
                  <a:pt x="1931928" y="175"/>
                </a:cubicBezTo>
                <a:cubicBezTo>
                  <a:pt x="1975471" y="-12430"/>
                  <a:pt x="2012138" y="657901"/>
                  <a:pt x="2048806" y="660193"/>
                </a:cubicBezTo>
                <a:cubicBezTo>
                  <a:pt x="2085474" y="662485"/>
                  <a:pt x="2110683" y="12779"/>
                  <a:pt x="2151934" y="13925"/>
                </a:cubicBezTo>
                <a:cubicBezTo>
                  <a:pt x="2193185" y="15071"/>
                  <a:pt x="2247041" y="588003"/>
                  <a:pt x="2296313" y="667068"/>
                </a:cubicBezTo>
                <a:cubicBezTo>
                  <a:pt x="2345585" y="746133"/>
                  <a:pt x="2402878" y="291224"/>
                  <a:pt x="2447567" y="488313"/>
                </a:cubicBezTo>
                <a:cubicBezTo>
                  <a:pt x="2492256" y="685402"/>
                  <a:pt x="2528923" y="1642200"/>
                  <a:pt x="2564445" y="1849601"/>
                </a:cubicBezTo>
                <a:cubicBezTo>
                  <a:pt x="2599967" y="2057003"/>
                  <a:pt x="2617155" y="1730430"/>
                  <a:pt x="2660698" y="1732722"/>
                </a:cubicBezTo>
                <a:cubicBezTo>
                  <a:pt x="2704241" y="1735014"/>
                  <a:pt x="2777576" y="1880539"/>
                  <a:pt x="2825702" y="1863351"/>
                </a:cubicBezTo>
                <a:cubicBezTo>
                  <a:pt x="2873828" y="1846163"/>
                  <a:pt x="2909351" y="1631887"/>
                  <a:pt x="2949456" y="1629595"/>
                </a:cubicBezTo>
                <a:cubicBezTo>
                  <a:pt x="2989561" y="1627303"/>
                  <a:pt x="3028521" y="2042106"/>
                  <a:pt x="3066334" y="1849601"/>
                </a:cubicBezTo>
                <a:cubicBezTo>
                  <a:pt x="3104147" y="1657096"/>
                  <a:pt x="3136232" y="624671"/>
                  <a:pt x="3176337" y="474563"/>
                </a:cubicBezTo>
                <a:cubicBezTo>
                  <a:pt x="3216442" y="324455"/>
                  <a:pt x="3259985" y="946659"/>
                  <a:pt x="3306965" y="948951"/>
                </a:cubicBezTo>
                <a:cubicBezTo>
                  <a:pt x="3353945" y="951243"/>
                  <a:pt x="3413531" y="471125"/>
                  <a:pt x="3458220" y="488313"/>
                </a:cubicBezTo>
                <a:cubicBezTo>
                  <a:pt x="3502909" y="505501"/>
                  <a:pt x="3536139" y="987911"/>
                  <a:pt x="3575098" y="1052079"/>
                </a:cubicBezTo>
                <a:cubicBezTo>
                  <a:pt x="3614057" y="1116247"/>
                  <a:pt x="3647287" y="887074"/>
                  <a:pt x="3691976" y="873324"/>
                </a:cubicBezTo>
                <a:cubicBezTo>
                  <a:pt x="3736665" y="859574"/>
                  <a:pt x="3795104" y="991348"/>
                  <a:pt x="3843230" y="969577"/>
                </a:cubicBezTo>
                <a:cubicBezTo>
                  <a:pt x="3891356" y="947806"/>
                  <a:pt x="3980734" y="742695"/>
                  <a:pt x="3980734" y="742695"/>
                </a:cubicBezTo>
                <a:lnTo>
                  <a:pt x="3980734" y="742695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B7BB609-B7C1-8E45-8581-F96FD21666B3}"/>
              </a:ext>
            </a:extLst>
          </p:cNvPr>
          <p:cNvSpPr/>
          <p:nvPr/>
        </p:nvSpPr>
        <p:spPr>
          <a:xfrm>
            <a:off x="604216" y="8109672"/>
            <a:ext cx="3949077" cy="1927678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  <a:gd name="connsiteX0" fmla="*/ 0 w 5651105"/>
              <a:gd name="connsiteY0" fmla="*/ 94770 h 2463264"/>
              <a:gd name="connsiteX1" fmla="*/ 1141580 w 5651105"/>
              <a:gd name="connsiteY1" fmla="*/ 1219311 h 2463264"/>
              <a:gd name="connsiteX2" fmla="*/ 3333868 w 5651105"/>
              <a:gd name="connsiteY2" fmla="*/ 20936 h 2463264"/>
              <a:gd name="connsiteX3" fmla="*/ 4068557 w 5651105"/>
              <a:gd name="connsiteY3" fmla="*/ 2460059 h 2463264"/>
              <a:gd name="connsiteX4" fmla="*/ 4236909 w 5651105"/>
              <a:gd name="connsiteY4" fmla="*/ 549130 h 2463264"/>
              <a:gd name="connsiteX5" fmla="*/ 5162668 w 5651105"/>
              <a:gd name="connsiteY5" fmla="*/ 980772 h 2463264"/>
              <a:gd name="connsiteX6" fmla="*/ 5651105 w 5651105"/>
              <a:gd name="connsiteY6" fmla="*/ 594566 h 2463264"/>
              <a:gd name="connsiteX0" fmla="*/ 0 w 5651105"/>
              <a:gd name="connsiteY0" fmla="*/ 94770 h 2464383"/>
              <a:gd name="connsiteX1" fmla="*/ 1141580 w 5651105"/>
              <a:gd name="connsiteY1" fmla="*/ 1219311 h 2464383"/>
              <a:gd name="connsiteX2" fmla="*/ 3333868 w 5651105"/>
              <a:gd name="connsiteY2" fmla="*/ 20936 h 2464383"/>
              <a:gd name="connsiteX3" fmla="*/ 4068557 w 5651105"/>
              <a:gd name="connsiteY3" fmla="*/ 2460059 h 2464383"/>
              <a:gd name="connsiteX4" fmla="*/ 4569092 w 5651105"/>
              <a:gd name="connsiteY4" fmla="*/ 625130 h 2464383"/>
              <a:gd name="connsiteX5" fmla="*/ 5162668 w 5651105"/>
              <a:gd name="connsiteY5" fmla="*/ 980772 h 2464383"/>
              <a:gd name="connsiteX6" fmla="*/ 5651105 w 5651105"/>
              <a:gd name="connsiteY6" fmla="*/ 594566 h 2464383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651105"/>
              <a:gd name="connsiteY0" fmla="*/ 94770 h 2464325"/>
              <a:gd name="connsiteX1" fmla="*/ 1141580 w 5651105"/>
              <a:gd name="connsiteY1" fmla="*/ 1219311 h 2464325"/>
              <a:gd name="connsiteX2" fmla="*/ 3333868 w 5651105"/>
              <a:gd name="connsiteY2" fmla="*/ 20936 h 2464325"/>
              <a:gd name="connsiteX3" fmla="*/ 4068557 w 5651105"/>
              <a:gd name="connsiteY3" fmla="*/ 2460059 h 2464325"/>
              <a:gd name="connsiteX4" fmla="*/ 4569092 w 5651105"/>
              <a:gd name="connsiteY4" fmla="*/ 625130 h 2464325"/>
              <a:gd name="connsiteX5" fmla="*/ 5353926 w 5651105"/>
              <a:gd name="connsiteY5" fmla="*/ 1124325 h 2464325"/>
              <a:gd name="connsiteX6" fmla="*/ 5651105 w 5651105"/>
              <a:gd name="connsiteY6" fmla="*/ 594566 h 2464325"/>
              <a:gd name="connsiteX0" fmla="*/ 0 w 5751767"/>
              <a:gd name="connsiteY0" fmla="*/ 94770 h 2464325"/>
              <a:gd name="connsiteX1" fmla="*/ 1141580 w 5751767"/>
              <a:gd name="connsiteY1" fmla="*/ 1219311 h 2464325"/>
              <a:gd name="connsiteX2" fmla="*/ 3333868 w 5751767"/>
              <a:gd name="connsiteY2" fmla="*/ 20936 h 2464325"/>
              <a:gd name="connsiteX3" fmla="*/ 4068557 w 5751767"/>
              <a:gd name="connsiteY3" fmla="*/ 2460059 h 2464325"/>
              <a:gd name="connsiteX4" fmla="*/ 4569092 w 5751767"/>
              <a:gd name="connsiteY4" fmla="*/ 625130 h 2464325"/>
              <a:gd name="connsiteX5" fmla="*/ 5353926 w 5751767"/>
              <a:gd name="connsiteY5" fmla="*/ 1124325 h 2464325"/>
              <a:gd name="connsiteX6" fmla="*/ 5751767 w 5751767"/>
              <a:gd name="connsiteY6" fmla="*/ 983004 h 2464325"/>
              <a:gd name="connsiteX0" fmla="*/ 0 w 5751767"/>
              <a:gd name="connsiteY0" fmla="*/ 94770 h 2464386"/>
              <a:gd name="connsiteX1" fmla="*/ 1141580 w 5751767"/>
              <a:gd name="connsiteY1" fmla="*/ 1219311 h 2464386"/>
              <a:gd name="connsiteX2" fmla="*/ 3333868 w 5751767"/>
              <a:gd name="connsiteY2" fmla="*/ 20936 h 2464386"/>
              <a:gd name="connsiteX3" fmla="*/ 4068557 w 5751767"/>
              <a:gd name="connsiteY3" fmla="*/ 2460059 h 2464386"/>
              <a:gd name="connsiteX4" fmla="*/ 4569092 w 5751767"/>
              <a:gd name="connsiteY4" fmla="*/ 625130 h 2464386"/>
              <a:gd name="connsiteX5" fmla="*/ 5353926 w 5751767"/>
              <a:gd name="connsiteY5" fmla="*/ 1124325 h 2464386"/>
              <a:gd name="connsiteX6" fmla="*/ 5751767 w 5751767"/>
              <a:gd name="connsiteY6" fmla="*/ 983004 h 2464386"/>
              <a:gd name="connsiteX0" fmla="*/ 0 w 5751767"/>
              <a:gd name="connsiteY0" fmla="*/ 94770 h 2460339"/>
              <a:gd name="connsiteX1" fmla="*/ 1141580 w 5751767"/>
              <a:gd name="connsiteY1" fmla="*/ 1219311 h 2460339"/>
              <a:gd name="connsiteX2" fmla="*/ 3333868 w 5751767"/>
              <a:gd name="connsiteY2" fmla="*/ 20936 h 2460339"/>
              <a:gd name="connsiteX3" fmla="*/ 4068557 w 5751767"/>
              <a:gd name="connsiteY3" fmla="*/ 2460059 h 2460339"/>
              <a:gd name="connsiteX4" fmla="*/ 4569092 w 5751767"/>
              <a:gd name="connsiteY4" fmla="*/ 625130 h 2460339"/>
              <a:gd name="connsiteX5" fmla="*/ 5353926 w 5751767"/>
              <a:gd name="connsiteY5" fmla="*/ 1124325 h 2460339"/>
              <a:gd name="connsiteX6" fmla="*/ 5751767 w 5751767"/>
              <a:gd name="connsiteY6" fmla="*/ 983004 h 2460339"/>
              <a:gd name="connsiteX0" fmla="*/ 0 w 5751767"/>
              <a:gd name="connsiteY0" fmla="*/ 3004 h 2371439"/>
              <a:gd name="connsiteX1" fmla="*/ 1141580 w 5751767"/>
              <a:gd name="connsiteY1" fmla="*/ 1127545 h 2371439"/>
              <a:gd name="connsiteX2" fmla="*/ 3082213 w 5751767"/>
              <a:gd name="connsiteY2" fmla="*/ 22057 h 2371439"/>
              <a:gd name="connsiteX3" fmla="*/ 4068557 w 5751767"/>
              <a:gd name="connsiteY3" fmla="*/ 2368293 h 2371439"/>
              <a:gd name="connsiteX4" fmla="*/ 4569092 w 5751767"/>
              <a:gd name="connsiteY4" fmla="*/ 533364 h 2371439"/>
              <a:gd name="connsiteX5" fmla="*/ 5353926 w 5751767"/>
              <a:gd name="connsiteY5" fmla="*/ 1032559 h 2371439"/>
              <a:gd name="connsiteX6" fmla="*/ 5751767 w 5751767"/>
              <a:gd name="connsiteY6" fmla="*/ 891238 h 2371439"/>
              <a:gd name="connsiteX0" fmla="*/ 0 w 5751767"/>
              <a:gd name="connsiteY0" fmla="*/ 0 h 2368435"/>
              <a:gd name="connsiteX1" fmla="*/ 1151646 w 5751767"/>
              <a:gd name="connsiteY1" fmla="*/ 1217428 h 2368435"/>
              <a:gd name="connsiteX2" fmla="*/ 3082213 w 5751767"/>
              <a:gd name="connsiteY2" fmla="*/ 19053 h 2368435"/>
              <a:gd name="connsiteX3" fmla="*/ 4068557 w 5751767"/>
              <a:gd name="connsiteY3" fmla="*/ 2365289 h 2368435"/>
              <a:gd name="connsiteX4" fmla="*/ 4569092 w 5751767"/>
              <a:gd name="connsiteY4" fmla="*/ 530360 h 2368435"/>
              <a:gd name="connsiteX5" fmla="*/ 5353926 w 5751767"/>
              <a:gd name="connsiteY5" fmla="*/ 1029555 h 2368435"/>
              <a:gd name="connsiteX6" fmla="*/ 5751767 w 5751767"/>
              <a:gd name="connsiteY6" fmla="*/ 888234 h 2368435"/>
              <a:gd name="connsiteX0" fmla="*/ 0 w 5781965"/>
              <a:gd name="connsiteY0" fmla="*/ 100523 h 2367627"/>
              <a:gd name="connsiteX1" fmla="*/ 1181844 w 5781965"/>
              <a:gd name="connsiteY1" fmla="*/ 1216620 h 2367627"/>
              <a:gd name="connsiteX2" fmla="*/ 3112411 w 5781965"/>
              <a:gd name="connsiteY2" fmla="*/ 18245 h 2367627"/>
              <a:gd name="connsiteX3" fmla="*/ 4098755 w 5781965"/>
              <a:gd name="connsiteY3" fmla="*/ 2364481 h 2367627"/>
              <a:gd name="connsiteX4" fmla="*/ 4599290 w 5781965"/>
              <a:gd name="connsiteY4" fmla="*/ 529552 h 2367627"/>
              <a:gd name="connsiteX5" fmla="*/ 5384124 w 5781965"/>
              <a:gd name="connsiteY5" fmla="*/ 1028747 h 2367627"/>
              <a:gd name="connsiteX6" fmla="*/ 5781965 w 5781965"/>
              <a:gd name="connsiteY6" fmla="*/ 887426 h 23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965" h="2367627">
                <a:moveTo>
                  <a:pt x="0" y="100523"/>
                </a:moveTo>
                <a:cubicBezTo>
                  <a:pt x="292967" y="668946"/>
                  <a:pt x="663109" y="1230333"/>
                  <a:pt x="1181844" y="1216620"/>
                </a:cubicBezTo>
                <a:cubicBezTo>
                  <a:pt x="1700579" y="1202907"/>
                  <a:pt x="2626259" y="-173065"/>
                  <a:pt x="3112411" y="18245"/>
                </a:cubicBezTo>
                <a:cubicBezTo>
                  <a:pt x="3598563" y="209555"/>
                  <a:pt x="3850942" y="2279263"/>
                  <a:pt x="4098755" y="2364481"/>
                </a:cubicBezTo>
                <a:cubicBezTo>
                  <a:pt x="4346568" y="2449699"/>
                  <a:pt x="4213937" y="777507"/>
                  <a:pt x="4599290" y="529552"/>
                </a:cubicBezTo>
                <a:cubicBezTo>
                  <a:pt x="4984643" y="281597"/>
                  <a:pt x="5187012" y="969101"/>
                  <a:pt x="5384124" y="1028747"/>
                </a:cubicBezTo>
                <a:cubicBezTo>
                  <a:pt x="5581236" y="1088393"/>
                  <a:pt x="5655596" y="1084315"/>
                  <a:pt x="5781965" y="887426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CADD070-2A0B-5F46-AF46-55251790688A}"/>
              </a:ext>
            </a:extLst>
          </p:cNvPr>
          <p:cNvSpPr/>
          <p:nvPr/>
        </p:nvSpPr>
        <p:spPr>
          <a:xfrm>
            <a:off x="0" y="9282951"/>
            <a:ext cx="1127531" cy="885700"/>
          </a:xfrm>
          <a:custGeom>
            <a:avLst/>
            <a:gdLst>
              <a:gd name="connsiteX0" fmla="*/ 0 w 1127531"/>
              <a:gd name="connsiteY0" fmla="*/ 818195 h 915504"/>
              <a:gd name="connsiteX1" fmla="*/ 151254 w 1127531"/>
              <a:gd name="connsiteY1" fmla="*/ 721942 h 915504"/>
              <a:gd name="connsiteX2" fmla="*/ 371260 w 1127531"/>
              <a:gd name="connsiteY2" fmla="*/ 852571 h 915504"/>
              <a:gd name="connsiteX3" fmla="*/ 550015 w 1127531"/>
              <a:gd name="connsiteY3" fmla="*/ 47 h 915504"/>
              <a:gd name="connsiteX4" fmla="*/ 756270 w 1127531"/>
              <a:gd name="connsiteY4" fmla="*/ 893822 h 915504"/>
              <a:gd name="connsiteX5" fmla="*/ 907525 w 1127531"/>
              <a:gd name="connsiteY5" fmla="*/ 653190 h 915504"/>
              <a:gd name="connsiteX6" fmla="*/ 1127531 w 1127531"/>
              <a:gd name="connsiteY6" fmla="*/ 811320 h 915504"/>
              <a:gd name="connsiteX0" fmla="*/ 0 w 1127531"/>
              <a:gd name="connsiteY0" fmla="*/ 818150 h 885700"/>
              <a:gd name="connsiteX1" fmla="*/ 151254 w 1127531"/>
              <a:gd name="connsiteY1" fmla="*/ 721897 h 885700"/>
              <a:gd name="connsiteX2" fmla="*/ 371260 w 1127531"/>
              <a:gd name="connsiteY2" fmla="*/ 852526 h 885700"/>
              <a:gd name="connsiteX3" fmla="*/ 550015 w 1127531"/>
              <a:gd name="connsiteY3" fmla="*/ 2 h 885700"/>
              <a:gd name="connsiteX4" fmla="*/ 763146 w 1127531"/>
              <a:gd name="connsiteY4" fmla="*/ 859401 h 885700"/>
              <a:gd name="connsiteX5" fmla="*/ 907525 w 1127531"/>
              <a:gd name="connsiteY5" fmla="*/ 653145 h 885700"/>
              <a:gd name="connsiteX6" fmla="*/ 1127531 w 1127531"/>
              <a:gd name="connsiteY6" fmla="*/ 811275 h 8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531" h="885700">
                <a:moveTo>
                  <a:pt x="0" y="818150"/>
                </a:moveTo>
                <a:cubicBezTo>
                  <a:pt x="44688" y="767159"/>
                  <a:pt x="89377" y="716168"/>
                  <a:pt x="151254" y="721897"/>
                </a:cubicBezTo>
                <a:cubicBezTo>
                  <a:pt x="213131" y="727626"/>
                  <a:pt x="304800" y="972842"/>
                  <a:pt x="371260" y="852526"/>
                </a:cubicBezTo>
                <a:cubicBezTo>
                  <a:pt x="437720" y="732210"/>
                  <a:pt x="484701" y="-1144"/>
                  <a:pt x="550015" y="2"/>
                </a:cubicBezTo>
                <a:cubicBezTo>
                  <a:pt x="615329" y="1148"/>
                  <a:pt x="703561" y="750544"/>
                  <a:pt x="763146" y="859401"/>
                </a:cubicBezTo>
                <a:cubicBezTo>
                  <a:pt x="822731" y="968258"/>
                  <a:pt x="846794" y="661166"/>
                  <a:pt x="907525" y="653145"/>
                </a:cubicBezTo>
                <a:cubicBezTo>
                  <a:pt x="968256" y="645124"/>
                  <a:pt x="1048466" y="725335"/>
                  <a:pt x="1127531" y="811275"/>
                </a:cubicBezTo>
              </a:path>
            </a:pathLst>
          </a:custGeom>
          <a:solidFill>
            <a:srgbClr val="FFD579">
              <a:alpha val="52157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2F54A8-E93C-A54E-BB68-04157EA2B47A}"/>
              </a:ext>
            </a:extLst>
          </p:cNvPr>
          <p:cNvCxnSpPr>
            <a:cxnSpLocks/>
          </p:cNvCxnSpPr>
          <p:nvPr/>
        </p:nvCxnSpPr>
        <p:spPr>
          <a:xfrm flipH="1" flipV="1">
            <a:off x="8870511" y="7605279"/>
            <a:ext cx="25935" cy="272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AE3E90-D0AF-5F45-BAE5-9EB2E656E6E8}"/>
              </a:ext>
            </a:extLst>
          </p:cNvPr>
          <p:cNvCxnSpPr>
            <a:cxnSpLocks/>
          </p:cNvCxnSpPr>
          <p:nvPr/>
        </p:nvCxnSpPr>
        <p:spPr>
          <a:xfrm flipH="1">
            <a:off x="6347744" y="10130520"/>
            <a:ext cx="482903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42D330-1333-944A-8FA9-157A6FC62813}"/>
              </a:ext>
            </a:extLst>
          </p:cNvPr>
          <p:cNvGrpSpPr/>
          <p:nvPr/>
        </p:nvGrpSpPr>
        <p:grpSpPr>
          <a:xfrm>
            <a:off x="6182484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C3EB63-5472-354F-8B49-45CD370DE75B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43116-1FC3-4546-B5B8-6B6CB784AB9A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912BCF0-FC41-C442-A633-5476F177F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BB8F3F8-9785-4640-9C35-E858A5EDC226}"/>
              </a:ext>
            </a:extLst>
          </p:cNvPr>
          <p:cNvGrpSpPr/>
          <p:nvPr/>
        </p:nvGrpSpPr>
        <p:grpSpPr>
          <a:xfrm>
            <a:off x="7203408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435295-75C9-8144-AB27-58AD06FD041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E2418BE-8058-A941-A74F-A81F9B3BF0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6D5DA6-0E54-1F44-9EB3-5DBE11C1C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BA14FB2-893B-8049-B35C-08B2C8172FE1}"/>
              </a:ext>
            </a:extLst>
          </p:cNvPr>
          <p:cNvGrpSpPr/>
          <p:nvPr/>
        </p:nvGrpSpPr>
        <p:grpSpPr>
          <a:xfrm>
            <a:off x="5161560" y="9570527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7600D09-CF6E-BE40-A3FD-3E88DD48CC7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9747316-B63B-1444-BEF8-006C4B3EAC4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1EB202-1ADE-AB42-BC0F-CC19B6C3A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BDAE86-E3A5-3041-957F-AF548568C37F}"/>
              </a:ext>
            </a:extLst>
          </p:cNvPr>
          <p:cNvGrpSpPr/>
          <p:nvPr/>
        </p:nvGrpSpPr>
        <p:grpSpPr>
          <a:xfrm>
            <a:off x="8224332" y="9597913"/>
            <a:ext cx="1423826" cy="525454"/>
            <a:chOff x="6600175" y="3379734"/>
            <a:chExt cx="4415693" cy="1629584"/>
          </a:xfrm>
          <a:solidFill>
            <a:srgbClr val="92D050">
              <a:alpha val="38824"/>
            </a:srgbClr>
          </a:solidFill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C726AAB-F0A7-874A-90D1-9ACEF6A586C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ACDC9A0-DEDD-684F-A210-F9BAE5BFD9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B2D636-3041-EE4D-B0AA-09B6C87C4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5ED9E23-D0B6-8E48-86FF-50AE282BCE39}"/>
              </a:ext>
            </a:extLst>
          </p:cNvPr>
          <p:cNvGrpSpPr/>
          <p:nvPr/>
        </p:nvGrpSpPr>
        <p:grpSpPr>
          <a:xfrm>
            <a:off x="9245256" y="9591038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672BA098-BB49-3B4C-97BD-5BD573113C7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554E5544-6F01-AC48-808B-431ECE5A0CF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D2B2BB-009C-9246-BFCB-3536A08F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06B404C-88D7-3343-9A2C-030726D15CFB}"/>
              </a:ext>
            </a:extLst>
          </p:cNvPr>
          <p:cNvGrpSpPr/>
          <p:nvPr/>
        </p:nvGrpSpPr>
        <p:grpSpPr>
          <a:xfrm>
            <a:off x="10266178" y="9583039"/>
            <a:ext cx="1423826" cy="525454"/>
            <a:chOff x="6600175" y="3379734"/>
            <a:chExt cx="4415693" cy="1629584"/>
          </a:xfrm>
          <a:solidFill>
            <a:schemeClr val="accent1">
              <a:lumMod val="75000"/>
              <a:alpha val="38824"/>
            </a:schemeClr>
          </a:solidFill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D2D6E11-444A-9149-8343-60E95C240BB6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4B02A99-6D04-4B41-86A7-C0855DC22362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0D1728-E7B4-C445-BD98-7DB05195C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B60AD09-B80D-854C-8DBC-E8E050B099EB}"/>
              </a:ext>
            </a:extLst>
          </p:cNvPr>
          <p:cNvGrpSpPr/>
          <p:nvPr/>
        </p:nvGrpSpPr>
        <p:grpSpPr>
          <a:xfrm>
            <a:off x="5066463" y="9078345"/>
            <a:ext cx="7702371" cy="1055510"/>
            <a:chOff x="1825352" y="4397023"/>
            <a:chExt cx="8969274" cy="105551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599FF5-4F96-9943-822C-DADDC7C63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25352" y="5452533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5D5F43E-B98B-8542-9448-080FE0E53A7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626" y="5446889"/>
              <a:ext cx="3810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31001DD-5AB7-214D-AC24-D040EDE9DC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6"/>
              <a:ext cx="13411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6BB8FB1-20D9-4340-9EC2-030383BA7C0C}"/>
                </a:ext>
              </a:extLst>
            </p:cNvPr>
            <p:cNvCxnSpPr>
              <a:cxnSpLocks/>
            </p:cNvCxnSpPr>
            <p:nvPr/>
          </p:nvCxnSpPr>
          <p:spPr>
            <a:xfrm>
              <a:off x="5635352" y="4402667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A812F8C-C010-EE45-B11A-E762B702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968416" y="4397023"/>
              <a:ext cx="10819" cy="10451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7FB8E9-C9FA-A041-B314-381839354D05}"/>
              </a:ext>
            </a:extLst>
          </p:cNvPr>
          <p:cNvSpPr txBox="1"/>
          <p:nvPr/>
        </p:nvSpPr>
        <p:spPr>
          <a:xfrm>
            <a:off x="4490218" y="7235947"/>
            <a:ext cx="136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CAFC43-2EC1-5A45-933F-237945505AF4}"/>
              </a:ext>
            </a:extLst>
          </p:cNvPr>
          <p:cNvCxnSpPr>
            <a:cxnSpLocks/>
            <a:stCxn id="3" idx="1"/>
            <a:endCxn id="74" idx="18"/>
          </p:cNvCxnSpPr>
          <p:nvPr/>
        </p:nvCxnSpPr>
        <p:spPr>
          <a:xfrm flipH="1">
            <a:off x="2875756" y="7420613"/>
            <a:ext cx="1614462" cy="136853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B45009-4492-DB49-8963-086536819939}"/>
              </a:ext>
            </a:extLst>
          </p:cNvPr>
          <p:cNvCxnSpPr>
            <a:cxnSpLocks/>
          </p:cNvCxnSpPr>
          <p:nvPr/>
        </p:nvCxnSpPr>
        <p:spPr>
          <a:xfrm>
            <a:off x="5410731" y="7420613"/>
            <a:ext cx="3003794" cy="2505607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1D2B04-9B09-9A41-BE9D-758443F15D1B}"/>
              </a:ext>
            </a:extLst>
          </p:cNvPr>
          <p:cNvSpPr txBox="1"/>
          <p:nvPr/>
        </p:nvSpPr>
        <p:spPr>
          <a:xfrm>
            <a:off x="3078595" y="1554184"/>
            <a:ext cx="629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Sampling rate &gt; 2B  guarantees no aliasing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3A3E4B-765E-EF49-A530-1498574C5E44}"/>
              </a:ext>
            </a:extLst>
          </p:cNvPr>
          <p:cNvSpPr txBox="1"/>
          <p:nvPr/>
        </p:nvSpPr>
        <p:spPr>
          <a:xfrm>
            <a:off x="3078595" y="2104743"/>
            <a:ext cx="6560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Provided:</a:t>
            </a:r>
          </a:p>
          <a:p>
            <a:pPr marL="457200" indent="-457200">
              <a:buAutoNum type="arabicParenR"/>
            </a:pPr>
            <a:r>
              <a:rPr lang="en-US" sz="2400" dirty="0"/>
              <a:t>Function is bandlimited (B is max frequency)</a:t>
            </a:r>
          </a:p>
          <a:p>
            <a:pPr marL="457200" indent="-457200">
              <a:buAutoNum type="arabicParenR"/>
            </a:pPr>
            <a:r>
              <a:rPr lang="en-US" sz="2400" dirty="0"/>
              <a:t>Sampling is regular (comb function)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70996D0-CD2C-8C48-9232-4E98D4A2AC64}"/>
              </a:ext>
            </a:extLst>
          </p:cNvPr>
          <p:cNvGrpSpPr/>
          <p:nvPr/>
        </p:nvGrpSpPr>
        <p:grpSpPr>
          <a:xfrm>
            <a:off x="3778657" y="3755823"/>
            <a:ext cx="4671050" cy="2670660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46E2D7-D8FF-4340-89DA-F8EC14F8E42B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46E2D7-D8FF-4340-89DA-F8EC14F8E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5789" r="-17544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8BCEC38-68FC-6A4C-B3EA-2249FC06664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D174DF5-D297-594E-8FEC-89E4BF129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7F1206-90B3-3241-A05C-F2127FC52D7E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7F1206-90B3-3241-A05C-F2127FC52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63158" t="-27273" r="-36842"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02B397A-1880-7E48-A1EF-869B23062E65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02B397A-1880-7E48-A1EF-869B23062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46154" t="-27273" r="-30769"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5199D97-758B-CB43-9D21-71AC1AD44A6E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0380BE8-2951-B84C-BE51-2A4A492FF81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C1DE2631-0670-694B-AB9E-25579FC86F05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0E8F387-D18A-684D-9949-68D93DA3295E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86D1B73-B51A-0049-B257-7BDD459E3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A4EFB-DBD6-4F46-ADE2-B7722FD2026B}"/>
              </a:ext>
            </a:extLst>
          </p:cNvPr>
          <p:cNvCxnSpPr>
            <a:stCxn id="121" idx="0"/>
          </p:cNvCxnSpPr>
          <p:nvPr/>
        </p:nvCxnSpPr>
        <p:spPr>
          <a:xfrm flipH="1" flipV="1">
            <a:off x="8129356" y="4357589"/>
            <a:ext cx="14044" cy="17256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93DD70D-2988-1F47-932A-55EF92D4ACF0}"/>
              </a:ext>
            </a:extLst>
          </p:cNvPr>
          <p:cNvCxnSpPr/>
          <p:nvPr/>
        </p:nvCxnSpPr>
        <p:spPr>
          <a:xfrm flipH="1" flipV="1">
            <a:off x="4247723" y="4383674"/>
            <a:ext cx="14044" cy="17256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26F1E2-EB98-5D49-A9E4-3775B2728F91}"/>
              </a:ext>
            </a:extLst>
          </p:cNvPr>
          <p:cNvSpPr txBox="1"/>
          <p:nvPr/>
        </p:nvSpPr>
        <p:spPr>
          <a:xfrm>
            <a:off x="7964687" y="3929870"/>
            <a:ext cx="32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93587F-4E1F-CC4E-9ACA-64D57CFB3C91}"/>
              </a:ext>
            </a:extLst>
          </p:cNvPr>
          <p:cNvSpPr txBox="1"/>
          <p:nvPr/>
        </p:nvSpPr>
        <p:spPr>
          <a:xfrm>
            <a:off x="4051231" y="3981286"/>
            <a:ext cx="46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-B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E5D3105-9E13-1944-8328-0B504D6B9048}"/>
              </a:ext>
            </a:extLst>
          </p:cNvPr>
          <p:cNvCxnSpPr>
            <a:cxnSpLocks/>
          </p:cNvCxnSpPr>
          <p:nvPr/>
        </p:nvCxnSpPr>
        <p:spPr>
          <a:xfrm flipV="1">
            <a:off x="4313409" y="4497121"/>
            <a:ext cx="3790722" cy="1682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C630BB-29E5-914B-98B5-29F797F5727F}"/>
              </a:ext>
            </a:extLst>
          </p:cNvPr>
          <p:cNvSpPr txBox="1"/>
          <p:nvPr/>
        </p:nvSpPr>
        <p:spPr>
          <a:xfrm>
            <a:off x="5478711" y="4299202"/>
            <a:ext cx="148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Bandlimited</a:t>
            </a:r>
          </a:p>
        </p:txBody>
      </p:sp>
    </p:spTree>
    <p:extLst>
      <p:ext uri="{BB962C8B-B14F-4D97-AF65-F5344CB8AC3E}">
        <p14:creationId xmlns:p14="http://schemas.microsoft.com/office/powerpoint/2010/main" val="34286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95EE-4140-AD48-9B2A-95755677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any dimension: e.g. pixels in 2D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B2A60-1114-3541-A75D-D26DEF0E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84" y="1222548"/>
            <a:ext cx="4168600" cy="5083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725C8-417F-E548-9868-7A1A9526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827" y="1239547"/>
            <a:ext cx="4168600" cy="5066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B80D8-E53C-6140-893F-C1F8279FD06A}"/>
              </a:ext>
            </a:extLst>
          </p:cNvPr>
          <p:cNvSpPr txBox="1"/>
          <p:nvPr/>
        </p:nvSpPr>
        <p:spPr>
          <a:xfrm>
            <a:off x="4408038" y="4915688"/>
            <a:ext cx="99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aliasing</a:t>
            </a:r>
          </a:p>
        </p:txBody>
      </p:sp>
    </p:spTree>
    <p:extLst>
      <p:ext uri="{BB962C8B-B14F-4D97-AF65-F5344CB8AC3E}">
        <p14:creationId xmlns:p14="http://schemas.microsoft.com/office/powerpoint/2010/main" val="183772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99F4-D129-A9F6-15EA-533CCC36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05B67-9579-2A5C-7484-637228EA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97" y="125508"/>
            <a:ext cx="4715158" cy="66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95EE-4140-AD48-9B2A-95755677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any dimension: e.g. light paths &gt;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3350-B807-0A40-BD96-075E8F95F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60" t="24577" r="13518" b="55034"/>
          <a:stretch/>
        </p:blipFill>
        <p:spPr>
          <a:xfrm flipH="1">
            <a:off x="2927076" y="1715288"/>
            <a:ext cx="2664778" cy="4355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DDF04-23BB-8649-8AAB-D5806813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90" t="53024" r="13061" b="16851"/>
          <a:stretch/>
        </p:blipFill>
        <p:spPr>
          <a:xfrm flipH="1">
            <a:off x="6764905" y="1715288"/>
            <a:ext cx="2020340" cy="4355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2FC39-4401-2340-836B-5F94935BD977}"/>
              </a:ext>
            </a:extLst>
          </p:cNvPr>
          <p:cNvSpPr txBox="1"/>
          <p:nvPr/>
        </p:nvSpPr>
        <p:spPr>
          <a:xfrm>
            <a:off x="5047739" y="1137669"/>
            <a:ext cx="24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 (regular grid)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46631-982D-E649-9ECB-2CD1226DB15D}"/>
              </a:ext>
            </a:extLst>
          </p:cNvPr>
          <p:cNvSpPr txBox="1"/>
          <p:nvPr/>
        </p:nvSpPr>
        <p:spPr>
          <a:xfrm>
            <a:off x="5638800" y="297385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7C446-34B8-BC48-8391-C09F2CF002F2}"/>
              </a:ext>
            </a:extLst>
          </p:cNvPr>
          <p:cNvSpPr txBox="1"/>
          <p:nvPr/>
        </p:nvSpPr>
        <p:spPr>
          <a:xfrm>
            <a:off x="2918838" y="16820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CF7ED-CFAE-4C4F-99D2-11380DB0C136}"/>
              </a:ext>
            </a:extLst>
          </p:cNvPr>
          <p:cNvSpPr txBox="1"/>
          <p:nvPr/>
        </p:nvSpPr>
        <p:spPr>
          <a:xfrm>
            <a:off x="2880130" y="3230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BDF4C-E53F-7A45-A7AB-B76D75F616A7}"/>
              </a:ext>
            </a:extLst>
          </p:cNvPr>
          <p:cNvSpPr txBox="1"/>
          <p:nvPr/>
        </p:nvSpPr>
        <p:spPr>
          <a:xfrm>
            <a:off x="2880130" y="4721281"/>
            <a:ext cx="122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2C618-9831-B943-BAE8-F339E7D5188D}"/>
              </a:ext>
            </a:extLst>
          </p:cNvPr>
          <p:cNvSpPr txBox="1"/>
          <p:nvPr/>
        </p:nvSpPr>
        <p:spPr>
          <a:xfrm>
            <a:off x="7503194" y="22770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8170E-7A1C-2040-8AB7-50F813730A1E}"/>
              </a:ext>
            </a:extLst>
          </p:cNvPr>
          <p:cNvSpPr txBox="1"/>
          <p:nvPr/>
        </p:nvSpPr>
        <p:spPr>
          <a:xfrm>
            <a:off x="7503194" y="37809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C3655-B954-6745-824C-4DA21E5F188B}"/>
              </a:ext>
            </a:extLst>
          </p:cNvPr>
          <p:cNvSpPr txBox="1"/>
          <p:nvPr/>
        </p:nvSpPr>
        <p:spPr>
          <a:xfrm>
            <a:off x="7477037" y="52107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F0CE7-29ED-3144-8719-5403ED5C34DC}"/>
              </a:ext>
            </a:extLst>
          </p:cNvPr>
          <p:cNvSpPr txBox="1"/>
          <p:nvPr/>
        </p:nvSpPr>
        <p:spPr>
          <a:xfrm>
            <a:off x="9311870" y="3042318"/>
            <a:ext cx="242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is numerical integration, not reconstruction !</a:t>
            </a:r>
          </a:p>
          <a:p>
            <a:endParaRPr lang="en-US" dirty="0"/>
          </a:p>
          <a:p>
            <a:r>
              <a:rPr lang="en-US" dirty="0"/>
              <a:t>What is the connection</a:t>
            </a:r>
          </a:p>
          <a:p>
            <a:r>
              <a:rPr lang="en-US" dirty="0"/>
              <a:t>between these two classes of problems?</a:t>
            </a:r>
          </a:p>
        </p:txBody>
      </p:sp>
    </p:spTree>
    <p:extLst>
      <p:ext uri="{BB962C8B-B14F-4D97-AF65-F5344CB8AC3E}">
        <p14:creationId xmlns:p14="http://schemas.microsoft.com/office/powerpoint/2010/main" val="245707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95EE-4140-AD48-9B2A-95755677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randomness is good.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3350-B807-0A40-BD96-075E8F95F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4" t="24577" r="13518" b="55034"/>
          <a:stretch/>
        </p:blipFill>
        <p:spPr>
          <a:xfrm flipH="1">
            <a:off x="2638751" y="1715288"/>
            <a:ext cx="6926128" cy="1843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DDF04-23BB-8649-8AAB-D5806813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4" t="53024" r="13061" b="16851"/>
          <a:stretch/>
        </p:blipFill>
        <p:spPr>
          <a:xfrm flipH="1">
            <a:off x="2575452" y="3689506"/>
            <a:ext cx="7037841" cy="2723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30355-65A6-1040-883C-220798F70711}"/>
              </a:ext>
            </a:extLst>
          </p:cNvPr>
          <p:cNvSpPr txBox="1"/>
          <p:nvPr/>
        </p:nvSpPr>
        <p:spPr>
          <a:xfrm>
            <a:off x="9107679" y="1235171"/>
            <a:ext cx="150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jittered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2006F-1F50-A04E-95F6-6E0BDA78817F}"/>
              </a:ext>
            </a:extLst>
          </p:cNvPr>
          <p:cNvSpPr txBox="1"/>
          <p:nvPr/>
        </p:nvSpPr>
        <p:spPr>
          <a:xfrm>
            <a:off x="2052084" y="1220957"/>
            <a:ext cx="24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 (regular grid)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0625-0B8B-DF4F-B326-0DBBFB28CDC3}"/>
              </a:ext>
            </a:extLst>
          </p:cNvPr>
          <p:cNvSpPr txBox="1"/>
          <p:nvPr/>
        </p:nvSpPr>
        <p:spPr>
          <a:xfrm>
            <a:off x="209453" y="3091247"/>
            <a:ext cx="242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structured artifacts are visually disturbing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FF706-D91E-F54A-ADB6-31FA2B71E3BC}"/>
              </a:ext>
            </a:extLst>
          </p:cNvPr>
          <p:cNvSpPr txBox="1"/>
          <p:nvPr/>
        </p:nvSpPr>
        <p:spPr>
          <a:xfrm>
            <a:off x="9679196" y="2952747"/>
            <a:ext cx="242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noise is </a:t>
            </a:r>
          </a:p>
          <a:p>
            <a:r>
              <a:rPr lang="en-US" dirty="0"/>
              <a:t>less objectionable</a:t>
            </a:r>
          </a:p>
          <a:p>
            <a:r>
              <a:rPr lang="en-US" dirty="0"/>
              <a:t>although undesirable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18C40-B8D5-544F-8DF0-E196FF6F938D}"/>
              </a:ext>
            </a:extLst>
          </p:cNvPr>
          <p:cNvSpPr txBox="1"/>
          <p:nvPr/>
        </p:nvSpPr>
        <p:spPr>
          <a:xfrm>
            <a:off x="1831444" y="17803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B2120-0018-9D46-991D-D2B4167DFE97}"/>
              </a:ext>
            </a:extLst>
          </p:cNvPr>
          <p:cNvSpPr txBox="1"/>
          <p:nvPr/>
        </p:nvSpPr>
        <p:spPr>
          <a:xfrm>
            <a:off x="1909703" y="41778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spp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F7EE13-B812-D246-995B-88933E7D4B23}"/>
              </a:ext>
            </a:extLst>
          </p:cNvPr>
          <p:cNvCxnSpPr>
            <a:cxnSpLocks/>
          </p:cNvCxnSpPr>
          <p:nvPr/>
        </p:nvCxnSpPr>
        <p:spPr>
          <a:xfrm flipV="1">
            <a:off x="4206454" y="1445701"/>
            <a:ext cx="4813978" cy="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1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CEE3-A2E4-D447-929E-64FD9067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distance between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58496-A67C-9641-8691-8DC13B42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82" y="1371601"/>
            <a:ext cx="3802425" cy="1940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DE6520-3E00-5249-A8CF-B5AAC413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11" y="3749747"/>
            <a:ext cx="3346607" cy="176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AF72B-968D-7341-8BE0-181213AD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68" y="1390136"/>
            <a:ext cx="4120984" cy="4120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BFE839-09E9-CD4C-85A8-BF2108D67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311" y="1390135"/>
            <a:ext cx="3343452" cy="2230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D7357-E365-094C-96B9-86EBED61B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82" y="3376151"/>
            <a:ext cx="3799106" cy="2134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E6408-4F8A-D649-929B-A5457BC0CFCF}"/>
              </a:ext>
            </a:extLst>
          </p:cNvPr>
          <p:cNvSpPr txBox="1"/>
          <p:nvPr/>
        </p:nvSpPr>
        <p:spPr>
          <a:xfrm>
            <a:off x="4867755" y="1049114"/>
            <a:ext cx="272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 + random</a:t>
            </a:r>
          </a:p>
        </p:txBody>
      </p:sp>
    </p:spTree>
    <p:extLst>
      <p:ext uri="{BB962C8B-B14F-4D97-AF65-F5344CB8AC3E}">
        <p14:creationId xmlns:p14="http://schemas.microsoft.com/office/powerpoint/2010/main" val="2719068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Reconstruction in animals’ visual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D95A3-892A-9743-9742-66FB8BAAC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54" t="33001" r="20900" b="25490"/>
          <a:stretch/>
        </p:blipFill>
        <p:spPr>
          <a:xfrm>
            <a:off x="1622446" y="1942148"/>
            <a:ext cx="4330886" cy="32373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35191" r="12224" b="38764"/>
          <a:stretch/>
        </p:blipFill>
        <p:spPr>
          <a:xfrm>
            <a:off x="8506002" y="4304820"/>
            <a:ext cx="2004287" cy="1749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6160B-CAA1-D749-ACBB-F3B101CD76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0" r="61675"/>
          <a:stretch/>
        </p:blipFill>
        <p:spPr>
          <a:xfrm>
            <a:off x="6266875" y="2000055"/>
            <a:ext cx="1256574" cy="1641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3ADAB-AAFE-F848-86D3-0E03E0107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027" t="30793" r="35610" b="35043"/>
          <a:stretch/>
        </p:blipFill>
        <p:spPr>
          <a:xfrm>
            <a:off x="8358336" y="1401082"/>
            <a:ext cx="2464905" cy="22945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BED944-732D-8C48-83DF-3B10F1C46FCF}"/>
              </a:ext>
            </a:extLst>
          </p:cNvPr>
          <p:cNvCxnSpPr>
            <a:cxnSpLocks/>
          </p:cNvCxnSpPr>
          <p:nvPr/>
        </p:nvCxnSpPr>
        <p:spPr>
          <a:xfrm flipV="1">
            <a:off x="7298946" y="1898132"/>
            <a:ext cx="1207056" cy="8887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15EADD-E7F7-694D-B8E5-B45FB346FC77}"/>
              </a:ext>
            </a:extLst>
          </p:cNvPr>
          <p:cNvCxnSpPr>
            <a:cxnSpLocks/>
          </p:cNvCxnSpPr>
          <p:nvPr/>
        </p:nvCxnSpPr>
        <p:spPr>
          <a:xfrm>
            <a:off x="7298946" y="2960199"/>
            <a:ext cx="1207056" cy="63305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3F64FB-D066-7E4D-B9FB-4010A54EF524}"/>
              </a:ext>
            </a:extLst>
          </p:cNvPr>
          <p:cNvSpPr txBox="1"/>
          <p:nvPr/>
        </p:nvSpPr>
        <p:spPr>
          <a:xfrm>
            <a:off x="7932083" y="3815545"/>
            <a:ext cx="3152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regular structure but not a grid</a:t>
            </a:r>
          </a:p>
        </p:txBody>
      </p:sp>
    </p:spTree>
    <p:extLst>
      <p:ext uri="{BB962C8B-B14F-4D97-AF65-F5344CB8AC3E}">
        <p14:creationId xmlns:p14="http://schemas.microsoft.com/office/powerpoint/2010/main" val="132387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Reconstruction in animals’ visual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35191" r="12224" b="38764"/>
          <a:stretch/>
        </p:blipFill>
        <p:spPr>
          <a:xfrm>
            <a:off x="1066484" y="1957466"/>
            <a:ext cx="3961364" cy="3457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7131-D3F0-5748-9EE0-054DA6E25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5" t="22978" r="6072" b="29022"/>
          <a:stretch/>
        </p:blipFill>
        <p:spPr>
          <a:xfrm>
            <a:off x="7316841" y="1957466"/>
            <a:ext cx="3808675" cy="329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1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Gap in low-frequencies in Fourier spectrum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48908" r="12224" b="38764"/>
          <a:stretch/>
        </p:blipFill>
        <p:spPr>
          <a:xfrm>
            <a:off x="1066484" y="3778314"/>
            <a:ext cx="3961364" cy="163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7131-D3F0-5748-9EE0-054DA6E25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 t="46604" r="6073" b="29765"/>
          <a:stretch/>
        </p:blipFill>
        <p:spPr>
          <a:xfrm>
            <a:off x="7207754" y="3778315"/>
            <a:ext cx="3808675" cy="1620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80DD7-859F-4C48-879F-068F7D68FCB8}"/>
              </a:ext>
            </a:extLst>
          </p:cNvPr>
          <p:cNvCxnSpPr>
            <a:cxnSpLocks/>
          </p:cNvCxnSpPr>
          <p:nvPr/>
        </p:nvCxnSpPr>
        <p:spPr>
          <a:xfrm>
            <a:off x="6793463" y="3361369"/>
            <a:ext cx="459608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65E3C-3205-324C-84A8-1EEBEC113F6E}"/>
              </a:ext>
            </a:extLst>
          </p:cNvPr>
          <p:cNvCxnSpPr>
            <a:cxnSpLocks/>
          </p:cNvCxnSpPr>
          <p:nvPr/>
        </p:nvCxnSpPr>
        <p:spPr>
          <a:xfrm flipH="1" flipV="1">
            <a:off x="9125790" y="1623868"/>
            <a:ext cx="2093" cy="184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/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blipFill>
                <a:blip r:embed="rId6"/>
                <a:stretch>
                  <a:fillRect l="-63158" t="-27273" r="-36842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/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blipFill>
                <a:blip r:embed="rId7"/>
                <a:stretch>
                  <a:fillRect l="-40741" t="-27273" r="-25926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563DEC-FF19-D34F-B867-838256B748B3}"/>
              </a:ext>
            </a:extLst>
          </p:cNvPr>
          <p:cNvSpPr txBox="1"/>
          <p:nvPr/>
        </p:nvSpPr>
        <p:spPr>
          <a:xfrm>
            <a:off x="9067807" y="3411003"/>
            <a:ext cx="115966" cy="271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7B3345-756B-7649-A129-648AE860A8C9}"/>
              </a:ext>
            </a:extLst>
          </p:cNvPr>
          <p:cNvSpPr/>
          <p:nvPr/>
        </p:nvSpPr>
        <p:spPr>
          <a:xfrm>
            <a:off x="9143259" y="2387197"/>
            <a:ext cx="1990099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4B0C36-FF42-6A40-A0C8-CC15C03A94EA}"/>
              </a:ext>
            </a:extLst>
          </p:cNvPr>
          <p:cNvCxnSpPr>
            <a:cxnSpLocks/>
          </p:cNvCxnSpPr>
          <p:nvPr/>
        </p:nvCxnSpPr>
        <p:spPr>
          <a:xfrm flipV="1">
            <a:off x="9129642" y="1931645"/>
            <a:ext cx="0" cy="14246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873ADCB-FB96-BD49-ADDB-2DE6272C475F}"/>
              </a:ext>
            </a:extLst>
          </p:cNvPr>
          <p:cNvSpPr/>
          <p:nvPr/>
        </p:nvSpPr>
        <p:spPr>
          <a:xfrm flipH="1">
            <a:off x="7058526" y="2375905"/>
            <a:ext cx="2034212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/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blipFill>
                <a:blip r:embed="rId8"/>
                <a:stretch>
                  <a:fillRect l="-9836" r="-98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29EC5-DD9B-5444-B8D2-F63C634DFA66}"/>
              </a:ext>
            </a:extLst>
          </p:cNvPr>
          <p:cNvCxnSpPr>
            <a:cxnSpLocks/>
          </p:cNvCxnSpPr>
          <p:nvPr/>
        </p:nvCxnSpPr>
        <p:spPr>
          <a:xfrm>
            <a:off x="1010167" y="3570702"/>
            <a:ext cx="407427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AF5B60-E251-9F4A-9BA3-08B23F15E54E}"/>
              </a:ext>
            </a:extLst>
          </p:cNvPr>
          <p:cNvCxnSpPr>
            <a:cxnSpLocks/>
          </p:cNvCxnSpPr>
          <p:nvPr/>
        </p:nvCxnSpPr>
        <p:spPr>
          <a:xfrm flipV="1">
            <a:off x="113070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C2EB15-84DF-874B-9547-1659058835E9}"/>
              </a:ext>
            </a:extLst>
          </p:cNvPr>
          <p:cNvCxnSpPr>
            <a:cxnSpLocks/>
          </p:cNvCxnSpPr>
          <p:nvPr/>
        </p:nvCxnSpPr>
        <p:spPr>
          <a:xfrm flipV="1">
            <a:off x="1886516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2C1D7-EB81-014A-8617-E9F0B6B8AB0A}"/>
              </a:ext>
            </a:extLst>
          </p:cNvPr>
          <p:cNvCxnSpPr>
            <a:cxnSpLocks/>
          </p:cNvCxnSpPr>
          <p:nvPr/>
        </p:nvCxnSpPr>
        <p:spPr>
          <a:xfrm flipV="1">
            <a:off x="239583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555CBD-178D-5746-9442-5DD0E06275C9}"/>
              </a:ext>
            </a:extLst>
          </p:cNvPr>
          <p:cNvCxnSpPr>
            <a:cxnSpLocks/>
          </p:cNvCxnSpPr>
          <p:nvPr/>
        </p:nvCxnSpPr>
        <p:spPr>
          <a:xfrm flipV="1">
            <a:off x="2889259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3D1A4-68B2-F14D-837F-A1ADF7B9A910}"/>
              </a:ext>
            </a:extLst>
          </p:cNvPr>
          <p:cNvCxnSpPr>
            <a:cxnSpLocks/>
          </p:cNvCxnSpPr>
          <p:nvPr/>
        </p:nvCxnSpPr>
        <p:spPr>
          <a:xfrm flipV="1">
            <a:off x="3605315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B0126F-2403-8645-8C09-79B3D932EEF0}"/>
              </a:ext>
            </a:extLst>
          </p:cNvPr>
          <p:cNvCxnSpPr>
            <a:cxnSpLocks/>
          </p:cNvCxnSpPr>
          <p:nvPr/>
        </p:nvCxnSpPr>
        <p:spPr>
          <a:xfrm flipV="1">
            <a:off x="4186202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C025A-1D59-174D-A9DE-BC66C5EA0DF2}"/>
              </a:ext>
            </a:extLst>
          </p:cNvPr>
          <p:cNvCxnSpPr>
            <a:cxnSpLocks/>
          </p:cNvCxnSpPr>
          <p:nvPr/>
        </p:nvCxnSpPr>
        <p:spPr>
          <a:xfrm flipV="1">
            <a:off x="432976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921EFB-8594-AB4D-AF55-84CFFEF9F05B}"/>
              </a:ext>
            </a:extLst>
          </p:cNvPr>
          <p:cNvCxnSpPr>
            <a:cxnSpLocks/>
          </p:cNvCxnSpPr>
          <p:nvPr/>
        </p:nvCxnSpPr>
        <p:spPr>
          <a:xfrm flipV="1">
            <a:off x="4759574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D183A2-1717-2D4C-830D-722FAC5F6B6B}"/>
              </a:ext>
            </a:extLst>
          </p:cNvPr>
          <p:cNvCxnSpPr>
            <a:cxnSpLocks/>
          </p:cNvCxnSpPr>
          <p:nvPr/>
        </p:nvCxnSpPr>
        <p:spPr>
          <a:xfrm>
            <a:off x="891826" y="3586474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16E9EE-0C8E-2D48-8CD2-EFAE3E67E62B}"/>
              </a:ext>
            </a:extLst>
          </p:cNvPr>
          <p:cNvCxnSpPr>
            <a:cxnSpLocks/>
          </p:cNvCxnSpPr>
          <p:nvPr/>
        </p:nvCxnSpPr>
        <p:spPr>
          <a:xfrm flipH="1" flipV="1">
            <a:off x="1010167" y="1518960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002D0D-5023-BB47-8DBB-6113832CD72B}"/>
              </a:ext>
            </a:extLst>
          </p:cNvPr>
          <p:cNvSpPr txBox="1"/>
          <p:nvPr/>
        </p:nvSpPr>
        <p:spPr>
          <a:xfrm>
            <a:off x="5163040" y="3586474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3336-D41C-144D-8DAC-F633AA8F8427}"/>
              </a:ext>
            </a:extLst>
          </p:cNvPr>
          <p:cNvSpPr txBox="1"/>
          <p:nvPr/>
        </p:nvSpPr>
        <p:spPr>
          <a:xfrm>
            <a:off x="505403" y="1821492"/>
            <a:ext cx="493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appear random, but minimum distance enforced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FD5CA-2E16-444D-82D7-3F3CE342F15A}"/>
              </a:ext>
            </a:extLst>
          </p:cNvPr>
          <p:cNvSpPr txBox="1"/>
          <p:nvPr/>
        </p:nvSpPr>
        <p:spPr>
          <a:xfrm>
            <a:off x="2358251" y="1007212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D37946-D627-4148-8BD6-C62A98B14DE4}"/>
              </a:ext>
            </a:extLst>
          </p:cNvPr>
          <p:cNvSpPr txBox="1"/>
          <p:nvPr/>
        </p:nvSpPr>
        <p:spPr>
          <a:xfrm>
            <a:off x="8428915" y="1007345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062ECB-AB2E-2641-915F-78051A18DCED}"/>
              </a:ext>
            </a:extLst>
          </p:cNvPr>
          <p:cNvCxnSpPr>
            <a:cxnSpLocks/>
          </p:cNvCxnSpPr>
          <p:nvPr/>
        </p:nvCxnSpPr>
        <p:spPr>
          <a:xfrm>
            <a:off x="8625207" y="2660794"/>
            <a:ext cx="932261" cy="454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D102EE4-B8CA-BB43-B723-12D25AEB3FD5}"/>
              </a:ext>
            </a:extLst>
          </p:cNvPr>
          <p:cNvSpPr txBox="1"/>
          <p:nvPr/>
        </p:nvSpPr>
        <p:spPr>
          <a:xfrm>
            <a:off x="8537143" y="2267656"/>
            <a:ext cx="12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03820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Random sampling spectrum is flat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80DD7-859F-4C48-879F-068F7D68FCB8}"/>
              </a:ext>
            </a:extLst>
          </p:cNvPr>
          <p:cNvCxnSpPr>
            <a:cxnSpLocks/>
          </p:cNvCxnSpPr>
          <p:nvPr/>
        </p:nvCxnSpPr>
        <p:spPr>
          <a:xfrm>
            <a:off x="6793463" y="3361369"/>
            <a:ext cx="459608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65E3C-3205-324C-84A8-1EEBEC113F6E}"/>
              </a:ext>
            </a:extLst>
          </p:cNvPr>
          <p:cNvCxnSpPr>
            <a:cxnSpLocks/>
          </p:cNvCxnSpPr>
          <p:nvPr/>
        </p:nvCxnSpPr>
        <p:spPr>
          <a:xfrm flipH="1" flipV="1">
            <a:off x="9125790" y="1623868"/>
            <a:ext cx="2093" cy="184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/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blipFill>
                <a:blip r:embed="rId3"/>
                <a:stretch>
                  <a:fillRect l="-63158" t="-27273" r="-36842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/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blipFill>
                <a:blip r:embed="rId4"/>
                <a:stretch>
                  <a:fillRect l="-40741" t="-27273" r="-25926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563DEC-FF19-D34F-B867-838256B748B3}"/>
              </a:ext>
            </a:extLst>
          </p:cNvPr>
          <p:cNvSpPr txBox="1"/>
          <p:nvPr/>
        </p:nvSpPr>
        <p:spPr>
          <a:xfrm>
            <a:off x="9067807" y="3411003"/>
            <a:ext cx="115966" cy="271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7B3345-756B-7649-A129-648AE860A8C9}"/>
              </a:ext>
            </a:extLst>
          </p:cNvPr>
          <p:cNvSpPr/>
          <p:nvPr/>
        </p:nvSpPr>
        <p:spPr>
          <a:xfrm>
            <a:off x="9127358" y="2690798"/>
            <a:ext cx="2075460" cy="663556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  <a:gd name="connsiteX0" fmla="*/ 2372914 w 2372914"/>
              <a:gd name="connsiteY0" fmla="*/ 358204 h 1109974"/>
              <a:gd name="connsiteX1" fmla="*/ 1984363 w 2372914"/>
              <a:gd name="connsiteY1" fmla="*/ 484955 h 1109974"/>
              <a:gd name="connsiteX2" fmla="*/ 1589386 w 2372914"/>
              <a:gd name="connsiteY2" fmla="*/ 199007 h 1109974"/>
              <a:gd name="connsiteX3" fmla="*/ 1058714 w 2372914"/>
              <a:gd name="connsiteY3" fmla="*/ 597317 h 1109974"/>
              <a:gd name="connsiteX4" fmla="*/ 715971 w 2372914"/>
              <a:gd name="connsiteY4" fmla="*/ 3949 h 1109974"/>
              <a:gd name="connsiteX5" fmla="*/ 486575 w 2372914"/>
              <a:gd name="connsiteY5" fmla="*/ 950937 h 1109974"/>
              <a:gd name="connsiteX6" fmla="*/ 0 w 2372914"/>
              <a:gd name="connsiteY6" fmla="*/ 1105270 h 1109974"/>
              <a:gd name="connsiteX0" fmla="*/ 2408965 w 2408965"/>
              <a:gd name="connsiteY0" fmla="*/ 358204 h 960237"/>
              <a:gd name="connsiteX1" fmla="*/ 2020414 w 2408965"/>
              <a:gd name="connsiteY1" fmla="*/ 484955 h 960237"/>
              <a:gd name="connsiteX2" fmla="*/ 1625437 w 2408965"/>
              <a:gd name="connsiteY2" fmla="*/ 199007 h 960237"/>
              <a:gd name="connsiteX3" fmla="*/ 1094765 w 2408965"/>
              <a:gd name="connsiteY3" fmla="*/ 597317 h 960237"/>
              <a:gd name="connsiteX4" fmla="*/ 752022 w 2408965"/>
              <a:gd name="connsiteY4" fmla="*/ 3949 h 960237"/>
              <a:gd name="connsiteX5" fmla="*/ 522626 w 2408965"/>
              <a:gd name="connsiteY5" fmla="*/ 950937 h 960237"/>
              <a:gd name="connsiteX6" fmla="*/ 0 w 2408965"/>
              <a:gd name="connsiteY6" fmla="*/ 510433 h 960237"/>
              <a:gd name="connsiteX0" fmla="*/ 2408965 w 2408965"/>
              <a:gd name="connsiteY0" fmla="*/ 358204 h 957886"/>
              <a:gd name="connsiteX1" fmla="*/ 2020414 w 2408965"/>
              <a:gd name="connsiteY1" fmla="*/ 484955 h 957886"/>
              <a:gd name="connsiteX2" fmla="*/ 1625437 w 2408965"/>
              <a:gd name="connsiteY2" fmla="*/ 199007 h 957886"/>
              <a:gd name="connsiteX3" fmla="*/ 1094765 w 2408965"/>
              <a:gd name="connsiteY3" fmla="*/ 597317 h 957886"/>
              <a:gd name="connsiteX4" fmla="*/ 752022 w 2408965"/>
              <a:gd name="connsiteY4" fmla="*/ 3949 h 957886"/>
              <a:gd name="connsiteX5" fmla="*/ 522626 w 2408965"/>
              <a:gd name="connsiteY5" fmla="*/ 950937 h 957886"/>
              <a:gd name="connsiteX6" fmla="*/ 0 w 2408965"/>
              <a:gd name="connsiteY6" fmla="*/ 456358 h 957886"/>
              <a:gd name="connsiteX0" fmla="*/ 2408965 w 2408965"/>
              <a:gd name="connsiteY0" fmla="*/ 354889 h 595828"/>
              <a:gd name="connsiteX1" fmla="*/ 2020414 w 2408965"/>
              <a:gd name="connsiteY1" fmla="*/ 481640 h 595828"/>
              <a:gd name="connsiteX2" fmla="*/ 1625437 w 2408965"/>
              <a:gd name="connsiteY2" fmla="*/ 195692 h 595828"/>
              <a:gd name="connsiteX3" fmla="*/ 1094765 w 2408965"/>
              <a:gd name="connsiteY3" fmla="*/ 594002 h 595828"/>
              <a:gd name="connsiteX4" fmla="*/ 752022 w 2408965"/>
              <a:gd name="connsiteY4" fmla="*/ 634 h 595828"/>
              <a:gd name="connsiteX5" fmla="*/ 432499 w 2408965"/>
              <a:gd name="connsiteY5" fmla="*/ 478963 h 595828"/>
              <a:gd name="connsiteX6" fmla="*/ 0 w 2408965"/>
              <a:gd name="connsiteY6" fmla="*/ 453043 h 595828"/>
              <a:gd name="connsiteX0" fmla="*/ 2408965 w 2408965"/>
              <a:gd name="connsiteY0" fmla="*/ 355415 h 596354"/>
              <a:gd name="connsiteX1" fmla="*/ 2020414 w 2408965"/>
              <a:gd name="connsiteY1" fmla="*/ 482166 h 596354"/>
              <a:gd name="connsiteX2" fmla="*/ 1625437 w 2408965"/>
              <a:gd name="connsiteY2" fmla="*/ 196218 h 596354"/>
              <a:gd name="connsiteX3" fmla="*/ 1094765 w 2408965"/>
              <a:gd name="connsiteY3" fmla="*/ 594528 h 596354"/>
              <a:gd name="connsiteX4" fmla="*/ 752022 w 2408965"/>
              <a:gd name="connsiteY4" fmla="*/ 1160 h 596354"/>
              <a:gd name="connsiteX5" fmla="*/ 423485 w 2408965"/>
              <a:gd name="connsiteY5" fmla="*/ 443439 h 596354"/>
              <a:gd name="connsiteX6" fmla="*/ 0 w 2408965"/>
              <a:gd name="connsiteY6" fmla="*/ 453569 h 596354"/>
              <a:gd name="connsiteX0" fmla="*/ 2408965 w 2408965"/>
              <a:gd name="connsiteY0" fmla="*/ 160102 h 403374"/>
              <a:gd name="connsiteX1" fmla="*/ 2020414 w 2408965"/>
              <a:gd name="connsiteY1" fmla="*/ 286853 h 403374"/>
              <a:gd name="connsiteX2" fmla="*/ 1625437 w 2408965"/>
              <a:gd name="connsiteY2" fmla="*/ 905 h 403374"/>
              <a:gd name="connsiteX3" fmla="*/ 1094765 w 2408965"/>
              <a:gd name="connsiteY3" fmla="*/ 399215 h 403374"/>
              <a:gd name="connsiteX4" fmla="*/ 761034 w 2408965"/>
              <a:gd name="connsiteY4" fmla="*/ 211417 h 403374"/>
              <a:gd name="connsiteX5" fmla="*/ 423485 w 2408965"/>
              <a:gd name="connsiteY5" fmla="*/ 248126 h 403374"/>
              <a:gd name="connsiteX6" fmla="*/ 0 w 2408965"/>
              <a:gd name="connsiteY6" fmla="*/ 258256 h 403374"/>
              <a:gd name="connsiteX0" fmla="*/ 2408965 w 2408965"/>
              <a:gd name="connsiteY0" fmla="*/ 159438 h 287206"/>
              <a:gd name="connsiteX1" fmla="*/ 2020414 w 2408965"/>
              <a:gd name="connsiteY1" fmla="*/ 286189 h 287206"/>
              <a:gd name="connsiteX2" fmla="*/ 1625437 w 2408965"/>
              <a:gd name="connsiteY2" fmla="*/ 241 h 287206"/>
              <a:gd name="connsiteX3" fmla="*/ 1157855 w 2408965"/>
              <a:gd name="connsiteY3" fmla="*/ 236323 h 287206"/>
              <a:gd name="connsiteX4" fmla="*/ 761034 w 2408965"/>
              <a:gd name="connsiteY4" fmla="*/ 210753 h 287206"/>
              <a:gd name="connsiteX5" fmla="*/ 423485 w 2408965"/>
              <a:gd name="connsiteY5" fmla="*/ 247462 h 287206"/>
              <a:gd name="connsiteX6" fmla="*/ 0 w 2408965"/>
              <a:gd name="connsiteY6" fmla="*/ 257592 h 287206"/>
              <a:gd name="connsiteX0" fmla="*/ 2408965 w 2408965"/>
              <a:gd name="connsiteY0" fmla="*/ 129694 h 256797"/>
              <a:gd name="connsiteX1" fmla="*/ 2020414 w 2408965"/>
              <a:gd name="connsiteY1" fmla="*/ 256445 h 256797"/>
              <a:gd name="connsiteX2" fmla="*/ 1643462 w 2408965"/>
              <a:gd name="connsiteY2" fmla="*/ 168777 h 256797"/>
              <a:gd name="connsiteX3" fmla="*/ 1157855 w 2408965"/>
              <a:gd name="connsiteY3" fmla="*/ 206579 h 256797"/>
              <a:gd name="connsiteX4" fmla="*/ 761034 w 2408965"/>
              <a:gd name="connsiteY4" fmla="*/ 181009 h 256797"/>
              <a:gd name="connsiteX5" fmla="*/ 423485 w 2408965"/>
              <a:gd name="connsiteY5" fmla="*/ 217718 h 256797"/>
              <a:gd name="connsiteX6" fmla="*/ 0 w 2408965"/>
              <a:gd name="connsiteY6" fmla="*/ 227848 h 256797"/>
              <a:gd name="connsiteX0" fmla="*/ 2408965 w 2408965"/>
              <a:gd name="connsiteY0" fmla="*/ 148227 h 248890"/>
              <a:gd name="connsiteX1" fmla="*/ 2056464 w 2408965"/>
              <a:gd name="connsiteY1" fmla="*/ 184851 h 248890"/>
              <a:gd name="connsiteX2" fmla="*/ 1643462 w 2408965"/>
              <a:gd name="connsiteY2" fmla="*/ 187310 h 248890"/>
              <a:gd name="connsiteX3" fmla="*/ 1157855 w 2408965"/>
              <a:gd name="connsiteY3" fmla="*/ 225112 h 248890"/>
              <a:gd name="connsiteX4" fmla="*/ 761034 w 2408965"/>
              <a:gd name="connsiteY4" fmla="*/ 199542 h 248890"/>
              <a:gd name="connsiteX5" fmla="*/ 423485 w 2408965"/>
              <a:gd name="connsiteY5" fmla="*/ 236251 h 248890"/>
              <a:gd name="connsiteX6" fmla="*/ 0 w 2408965"/>
              <a:gd name="connsiteY6" fmla="*/ 246381 h 248890"/>
              <a:gd name="connsiteX0" fmla="*/ 2562181 w 2562181"/>
              <a:gd name="connsiteY0" fmla="*/ 159946 h 206532"/>
              <a:gd name="connsiteX1" fmla="*/ 2056464 w 2562181"/>
              <a:gd name="connsiteY1" fmla="*/ 142493 h 206532"/>
              <a:gd name="connsiteX2" fmla="*/ 1643462 w 2562181"/>
              <a:gd name="connsiteY2" fmla="*/ 144952 h 206532"/>
              <a:gd name="connsiteX3" fmla="*/ 1157855 w 2562181"/>
              <a:gd name="connsiteY3" fmla="*/ 182754 h 206532"/>
              <a:gd name="connsiteX4" fmla="*/ 761034 w 2562181"/>
              <a:gd name="connsiteY4" fmla="*/ 157184 h 206532"/>
              <a:gd name="connsiteX5" fmla="*/ 423485 w 2562181"/>
              <a:gd name="connsiteY5" fmla="*/ 193893 h 206532"/>
              <a:gd name="connsiteX6" fmla="*/ 0 w 2562181"/>
              <a:gd name="connsiteY6" fmla="*/ 204023 h 206532"/>
              <a:gd name="connsiteX0" fmla="*/ 2399953 w 2399953"/>
              <a:gd name="connsiteY0" fmla="*/ 735769 h 735770"/>
              <a:gd name="connsiteX1" fmla="*/ 2056464 w 2399953"/>
              <a:gd name="connsiteY1" fmla="*/ 51376 h 735770"/>
              <a:gd name="connsiteX2" fmla="*/ 1643462 w 2399953"/>
              <a:gd name="connsiteY2" fmla="*/ 53835 h 735770"/>
              <a:gd name="connsiteX3" fmla="*/ 1157855 w 2399953"/>
              <a:gd name="connsiteY3" fmla="*/ 91637 h 735770"/>
              <a:gd name="connsiteX4" fmla="*/ 761034 w 2399953"/>
              <a:gd name="connsiteY4" fmla="*/ 66067 h 735770"/>
              <a:gd name="connsiteX5" fmla="*/ 423485 w 2399953"/>
              <a:gd name="connsiteY5" fmla="*/ 102776 h 735770"/>
              <a:gd name="connsiteX6" fmla="*/ 0 w 2399953"/>
              <a:gd name="connsiteY6" fmla="*/ 112906 h 735770"/>
              <a:gd name="connsiteX0" fmla="*/ 2399953 w 2399953"/>
              <a:gd name="connsiteY0" fmla="*/ 735769 h 735769"/>
              <a:gd name="connsiteX1" fmla="*/ 2317832 w 2399953"/>
              <a:gd name="connsiteY1" fmla="*/ 51375 h 735769"/>
              <a:gd name="connsiteX2" fmla="*/ 1643462 w 2399953"/>
              <a:gd name="connsiteY2" fmla="*/ 53835 h 735769"/>
              <a:gd name="connsiteX3" fmla="*/ 1157855 w 2399953"/>
              <a:gd name="connsiteY3" fmla="*/ 91637 h 735769"/>
              <a:gd name="connsiteX4" fmla="*/ 761034 w 2399953"/>
              <a:gd name="connsiteY4" fmla="*/ 66067 h 735769"/>
              <a:gd name="connsiteX5" fmla="*/ 423485 w 2399953"/>
              <a:gd name="connsiteY5" fmla="*/ 102776 h 735769"/>
              <a:gd name="connsiteX6" fmla="*/ 0 w 2399953"/>
              <a:gd name="connsiteY6" fmla="*/ 112906 h 735769"/>
              <a:gd name="connsiteX0" fmla="*/ 2381927 w 2381927"/>
              <a:gd name="connsiteY0" fmla="*/ 735769 h 752878"/>
              <a:gd name="connsiteX1" fmla="*/ 2299806 w 2381927"/>
              <a:gd name="connsiteY1" fmla="*/ 51375 h 752878"/>
              <a:gd name="connsiteX2" fmla="*/ 1625436 w 2381927"/>
              <a:gd name="connsiteY2" fmla="*/ 53835 h 752878"/>
              <a:gd name="connsiteX3" fmla="*/ 1139829 w 2381927"/>
              <a:gd name="connsiteY3" fmla="*/ 91637 h 752878"/>
              <a:gd name="connsiteX4" fmla="*/ 743008 w 2381927"/>
              <a:gd name="connsiteY4" fmla="*/ 66067 h 752878"/>
              <a:gd name="connsiteX5" fmla="*/ 405459 w 2381927"/>
              <a:gd name="connsiteY5" fmla="*/ 102776 h 752878"/>
              <a:gd name="connsiteX6" fmla="*/ 0 w 2381927"/>
              <a:gd name="connsiteY6" fmla="*/ 752809 h 752878"/>
              <a:gd name="connsiteX0" fmla="*/ 2397151 w 2397151"/>
              <a:gd name="connsiteY0" fmla="*/ 735769 h 752876"/>
              <a:gd name="connsiteX1" fmla="*/ 2315030 w 2397151"/>
              <a:gd name="connsiteY1" fmla="*/ 51375 h 752876"/>
              <a:gd name="connsiteX2" fmla="*/ 1640660 w 2397151"/>
              <a:gd name="connsiteY2" fmla="*/ 53835 h 752876"/>
              <a:gd name="connsiteX3" fmla="*/ 1155053 w 2397151"/>
              <a:gd name="connsiteY3" fmla="*/ 91637 h 752876"/>
              <a:gd name="connsiteX4" fmla="*/ 758232 w 2397151"/>
              <a:gd name="connsiteY4" fmla="*/ 66067 h 752876"/>
              <a:gd name="connsiteX5" fmla="*/ 42150 w 2397151"/>
              <a:gd name="connsiteY5" fmla="*/ 93763 h 752876"/>
              <a:gd name="connsiteX6" fmla="*/ 15224 w 2397151"/>
              <a:gd name="connsiteY6" fmla="*/ 752809 h 752876"/>
              <a:gd name="connsiteX0" fmla="*/ 2381927 w 2381927"/>
              <a:gd name="connsiteY0" fmla="*/ 735769 h 752882"/>
              <a:gd name="connsiteX1" fmla="*/ 2299806 w 2381927"/>
              <a:gd name="connsiteY1" fmla="*/ 51375 h 752882"/>
              <a:gd name="connsiteX2" fmla="*/ 1625436 w 2381927"/>
              <a:gd name="connsiteY2" fmla="*/ 53835 h 752882"/>
              <a:gd name="connsiteX3" fmla="*/ 1139829 w 2381927"/>
              <a:gd name="connsiteY3" fmla="*/ 91637 h 752882"/>
              <a:gd name="connsiteX4" fmla="*/ 743008 w 2381927"/>
              <a:gd name="connsiteY4" fmla="*/ 66067 h 752882"/>
              <a:gd name="connsiteX5" fmla="*/ 26926 w 2381927"/>
              <a:gd name="connsiteY5" fmla="*/ 93763 h 752882"/>
              <a:gd name="connsiteX6" fmla="*/ 0 w 2381927"/>
              <a:gd name="connsiteY6" fmla="*/ 752809 h 752882"/>
              <a:gd name="connsiteX0" fmla="*/ 2381927 w 2381927"/>
              <a:gd name="connsiteY0" fmla="*/ 771816 h 788929"/>
              <a:gd name="connsiteX1" fmla="*/ 2299806 w 2381927"/>
              <a:gd name="connsiteY1" fmla="*/ 87422 h 788929"/>
              <a:gd name="connsiteX2" fmla="*/ 1625436 w 2381927"/>
              <a:gd name="connsiteY2" fmla="*/ 89882 h 788929"/>
              <a:gd name="connsiteX3" fmla="*/ 1139829 w 2381927"/>
              <a:gd name="connsiteY3" fmla="*/ 127684 h 788929"/>
              <a:gd name="connsiteX4" fmla="*/ 743008 w 2381927"/>
              <a:gd name="connsiteY4" fmla="*/ 102114 h 788929"/>
              <a:gd name="connsiteX5" fmla="*/ 26926 w 2381927"/>
              <a:gd name="connsiteY5" fmla="*/ 129810 h 788929"/>
              <a:gd name="connsiteX6" fmla="*/ 0 w 2381927"/>
              <a:gd name="connsiteY6" fmla="*/ 788856 h 788929"/>
              <a:gd name="connsiteX0" fmla="*/ 2336864 w 2338149"/>
              <a:gd name="connsiteY0" fmla="*/ 735770 h 752883"/>
              <a:gd name="connsiteX1" fmla="*/ 2299806 w 2338149"/>
              <a:gd name="connsiteY1" fmla="*/ 51376 h 752883"/>
              <a:gd name="connsiteX2" fmla="*/ 1625436 w 2338149"/>
              <a:gd name="connsiteY2" fmla="*/ 53836 h 752883"/>
              <a:gd name="connsiteX3" fmla="*/ 1139829 w 2338149"/>
              <a:gd name="connsiteY3" fmla="*/ 91638 h 752883"/>
              <a:gd name="connsiteX4" fmla="*/ 743008 w 2338149"/>
              <a:gd name="connsiteY4" fmla="*/ 66068 h 752883"/>
              <a:gd name="connsiteX5" fmla="*/ 26926 w 2338149"/>
              <a:gd name="connsiteY5" fmla="*/ 93764 h 752883"/>
              <a:gd name="connsiteX6" fmla="*/ 0 w 2338149"/>
              <a:gd name="connsiteY6" fmla="*/ 752810 h 752883"/>
              <a:gd name="connsiteX0" fmla="*/ 2336864 w 2352503"/>
              <a:gd name="connsiteY0" fmla="*/ 735770 h 752883"/>
              <a:gd name="connsiteX1" fmla="*/ 2299806 w 2352503"/>
              <a:gd name="connsiteY1" fmla="*/ 51376 h 752883"/>
              <a:gd name="connsiteX2" fmla="*/ 1625436 w 2352503"/>
              <a:gd name="connsiteY2" fmla="*/ 53836 h 752883"/>
              <a:gd name="connsiteX3" fmla="*/ 1139829 w 2352503"/>
              <a:gd name="connsiteY3" fmla="*/ 91638 h 752883"/>
              <a:gd name="connsiteX4" fmla="*/ 743008 w 2352503"/>
              <a:gd name="connsiteY4" fmla="*/ 66068 h 752883"/>
              <a:gd name="connsiteX5" fmla="*/ 26926 w 2352503"/>
              <a:gd name="connsiteY5" fmla="*/ 93764 h 752883"/>
              <a:gd name="connsiteX6" fmla="*/ 0 w 2352503"/>
              <a:gd name="connsiteY6" fmla="*/ 752810 h 752883"/>
              <a:gd name="connsiteX0" fmla="*/ 2336864 w 2352504"/>
              <a:gd name="connsiteY0" fmla="*/ 735094 h 752207"/>
              <a:gd name="connsiteX1" fmla="*/ 2299806 w 2352504"/>
              <a:gd name="connsiteY1" fmla="*/ 50700 h 752207"/>
              <a:gd name="connsiteX2" fmla="*/ 1625436 w 2352504"/>
              <a:gd name="connsiteY2" fmla="*/ 53160 h 752207"/>
              <a:gd name="connsiteX3" fmla="*/ 1256994 w 2352504"/>
              <a:gd name="connsiteY3" fmla="*/ 72936 h 752207"/>
              <a:gd name="connsiteX4" fmla="*/ 743008 w 2352504"/>
              <a:gd name="connsiteY4" fmla="*/ 65392 h 752207"/>
              <a:gd name="connsiteX5" fmla="*/ 26926 w 2352504"/>
              <a:gd name="connsiteY5" fmla="*/ 93088 h 752207"/>
              <a:gd name="connsiteX6" fmla="*/ 0 w 2352504"/>
              <a:gd name="connsiteY6" fmla="*/ 752134 h 752207"/>
              <a:gd name="connsiteX0" fmla="*/ 2336864 w 2352504"/>
              <a:gd name="connsiteY0" fmla="*/ 735094 h 752206"/>
              <a:gd name="connsiteX1" fmla="*/ 2299806 w 2352504"/>
              <a:gd name="connsiteY1" fmla="*/ 50700 h 752206"/>
              <a:gd name="connsiteX2" fmla="*/ 1625436 w 2352504"/>
              <a:gd name="connsiteY2" fmla="*/ 53160 h 752206"/>
              <a:gd name="connsiteX3" fmla="*/ 1256994 w 2352504"/>
              <a:gd name="connsiteY3" fmla="*/ 72936 h 752206"/>
              <a:gd name="connsiteX4" fmla="*/ 743008 w 2352504"/>
              <a:gd name="connsiteY4" fmla="*/ 65392 h 752206"/>
              <a:gd name="connsiteX5" fmla="*/ 71990 w 2352504"/>
              <a:gd name="connsiteY5" fmla="*/ 84076 h 752206"/>
              <a:gd name="connsiteX6" fmla="*/ 0 w 2352504"/>
              <a:gd name="connsiteY6" fmla="*/ 752134 h 752206"/>
              <a:gd name="connsiteX0" fmla="*/ 2336864 w 2352504"/>
              <a:gd name="connsiteY0" fmla="*/ 735094 h 752133"/>
              <a:gd name="connsiteX1" fmla="*/ 2299806 w 2352504"/>
              <a:gd name="connsiteY1" fmla="*/ 50700 h 752133"/>
              <a:gd name="connsiteX2" fmla="*/ 1625436 w 2352504"/>
              <a:gd name="connsiteY2" fmla="*/ 53160 h 752133"/>
              <a:gd name="connsiteX3" fmla="*/ 1256994 w 2352504"/>
              <a:gd name="connsiteY3" fmla="*/ 72936 h 752133"/>
              <a:gd name="connsiteX4" fmla="*/ 743008 w 2352504"/>
              <a:gd name="connsiteY4" fmla="*/ 65392 h 752133"/>
              <a:gd name="connsiteX5" fmla="*/ 71990 w 2352504"/>
              <a:gd name="connsiteY5" fmla="*/ 84076 h 752133"/>
              <a:gd name="connsiteX6" fmla="*/ 0 w 2352504"/>
              <a:gd name="connsiteY6" fmla="*/ 752134 h 752133"/>
              <a:gd name="connsiteX0" fmla="*/ 2366873 w 2382513"/>
              <a:gd name="connsiteY0" fmla="*/ 735094 h 752134"/>
              <a:gd name="connsiteX1" fmla="*/ 2329815 w 2382513"/>
              <a:gd name="connsiteY1" fmla="*/ 50700 h 752134"/>
              <a:gd name="connsiteX2" fmla="*/ 1655445 w 2382513"/>
              <a:gd name="connsiteY2" fmla="*/ 53160 h 752134"/>
              <a:gd name="connsiteX3" fmla="*/ 1287003 w 2382513"/>
              <a:gd name="connsiteY3" fmla="*/ 72936 h 752134"/>
              <a:gd name="connsiteX4" fmla="*/ 773017 w 2382513"/>
              <a:gd name="connsiteY4" fmla="*/ 65392 h 752134"/>
              <a:gd name="connsiteX5" fmla="*/ 2860 w 2382513"/>
              <a:gd name="connsiteY5" fmla="*/ 183215 h 752134"/>
              <a:gd name="connsiteX6" fmla="*/ 30009 w 2382513"/>
              <a:gd name="connsiteY6" fmla="*/ 752134 h 752134"/>
              <a:gd name="connsiteX0" fmla="*/ 2336864 w 2352504"/>
              <a:gd name="connsiteY0" fmla="*/ 735094 h 752134"/>
              <a:gd name="connsiteX1" fmla="*/ 2299806 w 2352504"/>
              <a:gd name="connsiteY1" fmla="*/ 50700 h 752134"/>
              <a:gd name="connsiteX2" fmla="*/ 1625436 w 2352504"/>
              <a:gd name="connsiteY2" fmla="*/ 53160 h 752134"/>
              <a:gd name="connsiteX3" fmla="*/ 1256994 w 2352504"/>
              <a:gd name="connsiteY3" fmla="*/ 72936 h 752134"/>
              <a:gd name="connsiteX4" fmla="*/ 743008 w 2352504"/>
              <a:gd name="connsiteY4" fmla="*/ 65392 h 752134"/>
              <a:gd name="connsiteX5" fmla="*/ 8902 w 2352504"/>
              <a:gd name="connsiteY5" fmla="*/ 138151 h 752134"/>
              <a:gd name="connsiteX6" fmla="*/ 0 w 2352504"/>
              <a:gd name="connsiteY6" fmla="*/ 752134 h 75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2504" h="752134">
                <a:moveTo>
                  <a:pt x="2336864" y="735094"/>
                </a:moveTo>
                <a:cubicBezTo>
                  <a:pt x="2293502" y="59926"/>
                  <a:pt x="2418377" y="164356"/>
                  <a:pt x="2299806" y="50700"/>
                </a:cubicBezTo>
                <a:cubicBezTo>
                  <a:pt x="2181235" y="-62956"/>
                  <a:pt x="1799238" y="49454"/>
                  <a:pt x="1625436" y="53160"/>
                </a:cubicBezTo>
                <a:cubicBezTo>
                  <a:pt x="1451634" y="56866"/>
                  <a:pt x="1404065" y="70897"/>
                  <a:pt x="1256994" y="72936"/>
                </a:cubicBezTo>
                <a:cubicBezTo>
                  <a:pt x="1109923" y="74975"/>
                  <a:pt x="951023" y="54523"/>
                  <a:pt x="743008" y="65392"/>
                </a:cubicBezTo>
                <a:cubicBezTo>
                  <a:pt x="534993" y="76261"/>
                  <a:pt x="24585" y="-21370"/>
                  <a:pt x="8902" y="138151"/>
                </a:cubicBezTo>
                <a:cubicBezTo>
                  <a:pt x="-6781" y="297672"/>
                  <a:pt x="11631" y="56239"/>
                  <a:pt x="0" y="752134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4B0C36-FF42-6A40-A0C8-CC15C03A94EA}"/>
              </a:ext>
            </a:extLst>
          </p:cNvPr>
          <p:cNvCxnSpPr>
            <a:cxnSpLocks/>
          </p:cNvCxnSpPr>
          <p:nvPr/>
        </p:nvCxnSpPr>
        <p:spPr>
          <a:xfrm flipV="1">
            <a:off x="9129642" y="1931645"/>
            <a:ext cx="0" cy="14246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873ADCB-FB96-BD49-ADDB-2DE6272C475F}"/>
              </a:ext>
            </a:extLst>
          </p:cNvPr>
          <p:cNvSpPr/>
          <p:nvPr/>
        </p:nvSpPr>
        <p:spPr>
          <a:xfrm flipH="1">
            <a:off x="7060912" y="2702530"/>
            <a:ext cx="2074254" cy="649351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  <a:gd name="connsiteX0" fmla="*/ 2255749 w 2255749"/>
              <a:gd name="connsiteY0" fmla="*/ 1104357 h 1104358"/>
              <a:gd name="connsiteX1" fmla="*/ 1984363 w 2255749"/>
              <a:gd name="connsiteY1" fmla="*/ 483055 h 1104358"/>
              <a:gd name="connsiteX2" fmla="*/ 1589386 w 2255749"/>
              <a:gd name="connsiteY2" fmla="*/ 197107 h 1104358"/>
              <a:gd name="connsiteX3" fmla="*/ 1058714 w 2255749"/>
              <a:gd name="connsiteY3" fmla="*/ 595417 h 1104358"/>
              <a:gd name="connsiteX4" fmla="*/ 715971 w 2255749"/>
              <a:gd name="connsiteY4" fmla="*/ 2049 h 1104358"/>
              <a:gd name="connsiteX5" fmla="*/ 54530 w 2255749"/>
              <a:gd name="connsiteY5" fmla="*/ 426300 h 1104358"/>
              <a:gd name="connsiteX6" fmla="*/ 0 w 2255749"/>
              <a:gd name="connsiteY6" fmla="*/ 1103370 h 1104358"/>
              <a:gd name="connsiteX0" fmla="*/ 2255749 w 2255749"/>
              <a:gd name="connsiteY0" fmla="*/ 1104487 h 1104487"/>
              <a:gd name="connsiteX1" fmla="*/ 1984363 w 2255749"/>
              <a:gd name="connsiteY1" fmla="*/ 483185 h 1104487"/>
              <a:gd name="connsiteX2" fmla="*/ 1589386 w 2255749"/>
              <a:gd name="connsiteY2" fmla="*/ 197237 h 1104487"/>
              <a:gd name="connsiteX3" fmla="*/ 1058714 w 2255749"/>
              <a:gd name="connsiteY3" fmla="*/ 595547 h 1104487"/>
              <a:gd name="connsiteX4" fmla="*/ 715971 w 2255749"/>
              <a:gd name="connsiteY4" fmla="*/ 2179 h 1104487"/>
              <a:gd name="connsiteX5" fmla="*/ 54530 w 2255749"/>
              <a:gd name="connsiteY5" fmla="*/ 426430 h 1104487"/>
              <a:gd name="connsiteX6" fmla="*/ 0 w 2255749"/>
              <a:gd name="connsiteY6" fmla="*/ 1103500 h 1104487"/>
              <a:gd name="connsiteX0" fmla="*/ 2255749 w 2255749"/>
              <a:gd name="connsiteY0" fmla="*/ 1104487 h 1104487"/>
              <a:gd name="connsiteX1" fmla="*/ 1984363 w 2255749"/>
              <a:gd name="connsiteY1" fmla="*/ 483185 h 1104487"/>
              <a:gd name="connsiteX2" fmla="*/ 1589386 w 2255749"/>
              <a:gd name="connsiteY2" fmla="*/ 197237 h 1104487"/>
              <a:gd name="connsiteX3" fmla="*/ 1058714 w 2255749"/>
              <a:gd name="connsiteY3" fmla="*/ 595547 h 1104487"/>
              <a:gd name="connsiteX4" fmla="*/ 715971 w 2255749"/>
              <a:gd name="connsiteY4" fmla="*/ 2179 h 1104487"/>
              <a:gd name="connsiteX5" fmla="*/ 54530 w 2255749"/>
              <a:gd name="connsiteY5" fmla="*/ 426430 h 1104487"/>
              <a:gd name="connsiteX6" fmla="*/ 0 w 2255749"/>
              <a:gd name="connsiteY6" fmla="*/ 1103500 h 1104487"/>
              <a:gd name="connsiteX0" fmla="*/ 2255749 w 2296119"/>
              <a:gd name="connsiteY0" fmla="*/ 1104487 h 1104487"/>
              <a:gd name="connsiteX1" fmla="*/ 2266515 w 2296119"/>
              <a:gd name="connsiteY1" fmla="*/ 501211 h 1104487"/>
              <a:gd name="connsiteX2" fmla="*/ 1589386 w 2296119"/>
              <a:gd name="connsiteY2" fmla="*/ 197237 h 1104487"/>
              <a:gd name="connsiteX3" fmla="*/ 1058714 w 2296119"/>
              <a:gd name="connsiteY3" fmla="*/ 595547 h 1104487"/>
              <a:gd name="connsiteX4" fmla="*/ 715971 w 2296119"/>
              <a:gd name="connsiteY4" fmla="*/ 2179 h 1104487"/>
              <a:gd name="connsiteX5" fmla="*/ 54530 w 2296119"/>
              <a:gd name="connsiteY5" fmla="*/ 426430 h 1104487"/>
              <a:gd name="connsiteX6" fmla="*/ 0 w 2296119"/>
              <a:gd name="connsiteY6" fmla="*/ 1103500 h 1104487"/>
              <a:gd name="connsiteX0" fmla="*/ 2255749 w 2266535"/>
              <a:gd name="connsiteY0" fmla="*/ 1104487 h 1104487"/>
              <a:gd name="connsiteX1" fmla="*/ 2266515 w 2266535"/>
              <a:gd name="connsiteY1" fmla="*/ 501211 h 1104487"/>
              <a:gd name="connsiteX2" fmla="*/ 1589386 w 2266535"/>
              <a:gd name="connsiteY2" fmla="*/ 197237 h 1104487"/>
              <a:gd name="connsiteX3" fmla="*/ 1058714 w 2266535"/>
              <a:gd name="connsiteY3" fmla="*/ 595547 h 1104487"/>
              <a:gd name="connsiteX4" fmla="*/ 715971 w 2266535"/>
              <a:gd name="connsiteY4" fmla="*/ 2179 h 1104487"/>
              <a:gd name="connsiteX5" fmla="*/ 54530 w 2266535"/>
              <a:gd name="connsiteY5" fmla="*/ 426430 h 1104487"/>
              <a:gd name="connsiteX6" fmla="*/ 0 w 2266535"/>
              <a:gd name="connsiteY6" fmla="*/ 1103500 h 1104487"/>
              <a:gd name="connsiteX0" fmla="*/ 2255749 w 2266534"/>
              <a:gd name="connsiteY0" fmla="*/ 1104487 h 1104487"/>
              <a:gd name="connsiteX1" fmla="*/ 2266515 w 2266534"/>
              <a:gd name="connsiteY1" fmla="*/ 501211 h 1104487"/>
              <a:gd name="connsiteX2" fmla="*/ 1589386 w 2266534"/>
              <a:gd name="connsiteY2" fmla="*/ 197237 h 1104487"/>
              <a:gd name="connsiteX3" fmla="*/ 1058714 w 2266534"/>
              <a:gd name="connsiteY3" fmla="*/ 595547 h 1104487"/>
              <a:gd name="connsiteX4" fmla="*/ 715971 w 2266534"/>
              <a:gd name="connsiteY4" fmla="*/ 2179 h 1104487"/>
              <a:gd name="connsiteX5" fmla="*/ 54530 w 2266534"/>
              <a:gd name="connsiteY5" fmla="*/ 426430 h 1104487"/>
              <a:gd name="connsiteX6" fmla="*/ 0 w 2266534"/>
              <a:gd name="connsiteY6" fmla="*/ 1103500 h 1104487"/>
              <a:gd name="connsiteX0" fmla="*/ 2255749 w 2322654"/>
              <a:gd name="connsiteY0" fmla="*/ 1104487 h 1104487"/>
              <a:gd name="connsiteX1" fmla="*/ 2266515 w 2322654"/>
              <a:gd name="connsiteY1" fmla="*/ 501211 h 1104487"/>
              <a:gd name="connsiteX2" fmla="*/ 1510032 w 2322654"/>
              <a:gd name="connsiteY2" fmla="*/ 413541 h 1104487"/>
              <a:gd name="connsiteX3" fmla="*/ 1058714 w 2322654"/>
              <a:gd name="connsiteY3" fmla="*/ 595547 h 1104487"/>
              <a:gd name="connsiteX4" fmla="*/ 715971 w 2322654"/>
              <a:gd name="connsiteY4" fmla="*/ 2179 h 1104487"/>
              <a:gd name="connsiteX5" fmla="*/ 54530 w 2322654"/>
              <a:gd name="connsiteY5" fmla="*/ 426430 h 1104487"/>
              <a:gd name="connsiteX6" fmla="*/ 0 w 2322654"/>
              <a:gd name="connsiteY6" fmla="*/ 1103500 h 1104487"/>
              <a:gd name="connsiteX0" fmla="*/ 2255749 w 2322653"/>
              <a:gd name="connsiteY0" fmla="*/ 1102365 h 1102365"/>
              <a:gd name="connsiteX1" fmla="*/ 2266515 w 2322653"/>
              <a:gd name="connsiteY1" fmla="*/ 499089 h 1102365"/>
              <a:gd name="connsiteX2" fmla="*/ 1510032 w 2322653"/>
              <a:gd name="connsiteY2" fmla="*/ 411419 h 1102365"/>
              <a:gd name="connsiteX3" fmla="*/ 1005811 w 2322653"/>
              <a:gd name="connsiteY3" fmla="*/ 449223 h 1102365"/>
              <a:gd name="connsiteX4" fmla="*/ 715971 w 2322653"/>
              <a:gd name="connsiteY4" fmla="*/ 57 h 1102365"/>
              <a:gd name="connsiteX5" fmla="*/ 54530 w 2322653"/>
              <a:gd name="connsiteY5" fmla="*/ 424308 h 1102365"/>
              <a:gd name="connsiteX6" fmla="*/ 0 w 2322653"/>
              <a:gd name="connsiteY6" fmla="*/ 1101378 h 1102365"/>
              <a:gd name="connsiteX0" fmla="*/ 2257435 w 2324339"/>
              <a:gd name="connsiteY0" fmla="*/ 736030 h 736030"/>
              <a:gd name="connsiteX1" fmla="*/ 2268201 w 2324339"/>
              <a:gd name="connsiteY1" fmla="*/ 132754 h 736030"/>
              <a:gd name="connsiteX2" fmla="*/ 1511718 w 2324339"/>
              <a:gd name="connsiteY2" fmla="*/ 45084 h 736030"/>
              <a:gd name="connsiteX3" fmla="*/ 1007497 w 2324339"/>
              <a:gd name="connsiteY3" fmla="*/ 82888 h 736030"/>
              <a:gd name="connsiteX4" fmla="*/ 479591 w 2324339"/>
              <a:gd name="connsiteY4" fmla="*/ 39293 h 736030"/>
              <a:gd name="connsiteX5" fmla="*/ 56216 w 2324339"/>
              <a:gd name="connsiteY5" fmla="*/ 57973 h 736030"/>
              <a:gd name="connsiteX6" fmla="*/ 1686 w 2324339"/>
              <a:gd name="connsiteY6" fmla="*/ 735043 h 736030"/>
              <a:gd name="connsiteX0" fmla="*/ 2276346 w 2343250"/>
              <a:gd name="connsiteY0" fmla="*/ 736030 h 736030"/>
              <a:gd name="connsiteX1" fmla="*/ 2287112 w 2343250"/>
              <a:gd name="connsiteY1" fmla="*/ 132754 h 736030"/>
              <a:gd name="connsiteX2" fmla="*/ 1530629 w 2343250"/>
              <a:gd name="connsiteY2" fmla="*/ 45084 h 736030"/>
              <a:gd name="connsiteX3" fmla="*/ 1026408 w 2343250"/>
              <a:gd name="connsiteY3" fmla="*/ 82888 h 736030"/>
              <a:gd name="connsiteX4" fmla="*/ 498502 w 2343250"/>
              <a:gd name="connsiteY4" fmla="*/ 39293 h 736030"/>
              <a:gd name="connsiteX5" fmla="*/ 39858 w 2343250"/>
              <a:gd name="connsiteY5" fmla="*/ 57973 h 736030"/>
              <a:gd name="connsiteX6" fmla="*/ 20597 w 2343250"/>
              <a:gd name="connsiteY6" fmla="*/ 735043 h 736030"/>
              <a:gd name="connsiteX0" fmla="*/ 2276346 w 2300153"/>
              <a:gd name="connsiteY0" fmla="*/ 736030 h 736030"/>
              <a:gd name="connsiteX1" fmla="*/ 2287112 w 2300153"/>
              <a:gd name="connsiteY1" fmla="*/ 132754 h 736030"/>
              <a:gd name="connsiteX2" fmla="*/ 1530629 w 2300153"/>
              <a:gd name="connsiteY2" fmla="*/ 45084 h 736030"/>
              <a:gd name="connsiteX3" fmla="*/ 1026408 w 2300153"/>
              <a:gd name="connsiteY3" fmla="*/ 82888 h 736030"/>
              <a:gd name="connsiteX4" fmla="*/ 498502 w 2300153"/>
              <a:gd name="connsiteY4" fmla="*/ 39293 h 736030"/>
              <a:gd name="connsiteX5" fmla="*/ 39858 w 2300153"/>
              <a:gd name="connsiteY5" fmla="*/ 57973 h 736030"/>
              <a:gd name="connsiteX6" fmla="*/ 20597 w 2300153"/>
              <a:gd name="connsiteY6" fmla="*/ 735043 h 73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0153" h="736030">
                <a:moveTo>
                  <a:pt x="2276346" y="736030"/>
                </a:moveTo>
                <a:cubicBezTo>
                  <a:pt x="2292945" y="187042"/>
                  <a:pt x="2314407" y="256925"/>
                  <a:pt x="2287112" y="132754"/>
                </a:cubicBezTo>
                <a:cubicBezTo>
                  <a:pt x="2259817" y="8583"/>
                  <a:pt x="1740746" y="53395"/>
                  <a:pt x="1530629" y="45084"/>
                </a:cubicBezTo>
                <a:cubicBezTo>
                  <a:pt x="1320512" y="36773"/>
                  <a:pt x="1198429" y="83853"/>
                  <a:pt x="1026408" y="82888"/>
                </a:cubicBezTo>
                <a:cubicBezTo>
                  <a:pt x="854387" y="81923"/>
                  <a:pt x="662927" y="43446"/>
                  <a:pt x="498502" y="39293"/>
                </a:cubicBezTo>
                <a:cubicBezTo>
                  <a:pt x="334077" y="35141"/>
                  <a:pt x="119509" y="-57985"/>
                  <a:pt x="39858" y="57973"/>
                </a:cubicBezTo>
                <a:cubicBezTo>
                  <a:pt x="-39793" y="173931"/>
                  <a:pt x="25364" y="111254"/>
                  <a:pt x="20597" y="735043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/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blipFill>
                <a:blip r:embed="rId5"/>
                <a:stretch>
                  <a:fillRect l="-9836" r="-98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29EC5-DD9B-5444-B8D2-F63C634DFA66}"/>
              </a:ext>
            </a:extLst>
          </p:cNvPr>
          <p:cNvCxnSpPr>
            <a:cxnSpLocks/>
          </p:cNvCxnSpPr>
          <p:nvPr/>
        </p:nvCxnSpPr>
        <p:spPr>
          <a:xfrm>
            <a:off x="1010167" y="3570702"/>
            <a:ext cx="407427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AF5B60-E251-9F4A-9BA3-08B23F15E54E}"/>
              </a:ext>
            </a:extLst>
          </p:cNvPr>
          <p:cNvCxnSpPr>
            <a:cxnSpLocks/>
          </p:cNvCxnSpPr>
          <p:nvPr/>
        </p:nvCxnSpPr>
        <p:spPr>
          <a:xfrm flipV="1">
            <a:off x="113070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C2EB15-84DF-874B-9547-1659058835E9}"/>
              </a:ext>
            </a:extLst>
          </p:cNvPr>
          <p:cNvCxnSpPr>
            <a:cxnSpLocks/>
          </p:cNvCxnSpPr>
          <p:nvPr/>
        </p:nvCxnSpPr>
        <p:spPr>
          <a:xfrm flipV="1">
            <a:off x="234769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2C1D7-EB81-014A-8617-E9F0B6B8AB0A}"/>
              </a:ext>
            </a:extLst>
          </p:cNvPr>
          <p:cNvCxnSpPr>
            <a:cxnSpLocks/>
          </p:cNvCxnSpPr>
          <p:nvPr/>
        </p:nvCxnSpPr>
        <p:spPr>
          <a:xfrm flipV="1">
            <a:off x="239583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555CBD-178D-5746-9442-5DD0E06275C9}"/>
              </a:ext>
            </a:extLst>
          </p:cNvPr>
          <p:cNvCxnSpPr>
            <a:cxnSpLocks/>
          </p:cNvCxnSpPr>
          <p:nvPr/>
        </p:nvCxnSpPr>
        <p:spPr>
          <a:xfrm flipV="1">
            <a:off x="3366338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3D1A4-68B2-F14D-837F-A1ADF7B9A910}"/>
              </a:ext>
            </a:extLst>
          </p:cNvPr>
          <p:cNvCxnSpPr>
            <a:cxnSpLocks/>
          </p:cNvCxnSpPr>
          <p:nvPr/>
        </p:nvCxnSpPr>
        <p:spPr>
          <a:xfrm flipV="1">
            <a:off x="3605315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B0126F-2403-8645-8C09-79B3D932EEF0}"/>
              </a:ext>
            </a:extLst>
          </p:cNvPr>
          <p:cNvCxnSpPr>
            <a:cxnSpLocks/>
          </p:cNvCxnSpPr>
          <p:nvPr/>
        </p:nvCxnSpPr>
        <p:spPr>
          <a:xfrm flipV="1">
            <a:off x="429751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C025A-1D59-174D-A9DE-BC66C5EA0DF2}"/>
              </a:ext>
            </a:extLst>
          </p:cNvPr>
          <p:cNvCxnSpPr>
            <a:cxnSpLocks/>
          </p:cNvCxnSpPr>
          <p:nvPr/>
        </p:nvCxnSpPr>
        <p:spPr>
          <a:xfrm flipV="1">
            <a:off x="432976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921EFB-8594-AB4D-AF55-84CFFEF9F05B}"/>
              </a:ext>
            </a:extLst>
          </p:cNvPr>
          <p:cNvCxnSpPr>
            <a:cxnSpLocks/>
          </p:cNvCxnSpPr>
          <p:nvPr/>
        </p:nvCxnSpPr>
        <p:spPr>
          <a:xfrm flipV="1">
            <a:off x="4910649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D183A2-1717-2D4C-830D-722FAC5F6B6B}"/>
              </a:ext>
            </a:extLst>
          </p:cNvPr>
          <p:cNvCxnSpPr>
            <a:cxnSpLocks/>
          </p:cNvCxnSpPr>
          <p:nvPr/>
        </p:nvCxnSpPr>
        <p:spPr>
          <a:xfrm>
            <a:off x="891826" y="3586474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16E9EE-0C8E-2D48-8CD2-EFAE3E67E62B}"/>
              </a:ext>
            </a:extLst>
          </p:cNvPr>
          <p:cNvCxnSpPr>
            <a:cxnSpLocks/>
          </p:cNvCxnSpPr>
          <p:nvPr/>
        </p:nvCxnSpPr>
        <p:spPr>
          <a:xfrm flipH="1" flipV="1">
            <a:off x="1010167" y="1518960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002D0D-5023-BB47-8DBB-6113832CD72B}"/>
              </a:ext>
            </a:extLst>
          </p:cNvPr>
          <p:cNvSpPr txBox="1"/>
          <p:nvPr/>
        </p:nvSpPr>
        <p:spPr>
          <a:xfrm>
            <a:off x="5163040" y="3586474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3336-D41C-144D-8DAC-F633AA8F8427}"/>
              </a:ext>
            </a:extLst>
          </p:cNvPr>
          <p:cNvSpPr txBox="1"/>
          <p:nvPr/>
        </p:nvSpPr>
        <p:spPr>
          <a:xfrm>
            <a:off x="2557413" y="1719070"/>
            <a:ext cx="10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FD5CA-2E16-444D-82D7-3F3CE342F15A}"/>
              </a:ext>
            </a:extLst>
          </p:cNvPr>
          <p:cNvSpPr txBox="1"/>
          <p:nvPr/>
        </p:nvSpPr>
        <p:spPr>
          <a:xfrm>
            <a:off x="2358251" y="1007212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D37946-D627-4148-8BD6-C62A98B14DE4}"/>
              </a:ext>
            </a:extLst>
          </p:cNvPr>
          <p:cNvSpPr txBox="1"/>
          <p:nvPr/>
        </p:nvSpPr>
        <p:spPr>
          <a:xfrm>
            <a:off x="8428915" y="1007345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</p:spTree>
    <p:extLst>
      <p:ext uri="{BB962C8B-B14F-4D97-AF65-F5344CB8AC3E}">
        <p14:creationId xmlns:p14="http://schemas.microsoft.com/office/powerpoint/2010/main" val="328388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AC3D-0320-F54A-8D07-7748E36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Gap in low-frequencies in Fourier spectrum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3C3B-6A1F-974D-81D5-B947048D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5284" t="48908" r="12224" b="38764"/>
          <a:stretch/>
        </p:blipFill>
        <p:spPr>
          <a:xfrm>
            <a:off x="1066484" y="3778314"/>
            <a:ext cx="3961364" cy="163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7131-D3F0-5748-9EE0-054DA6E25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14" t="46604" r="6073" b="29765"/>
          <a:stretch/>
        </p:blipFill>
        <p:spPr>
          <a:xfrm>
            <a:off x="7207754" y="3778315"/>
            <a:ext cx="3808675" cy="1620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A6DED-BD17-994B-8775-EDD0C5326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93" t="3471" r="12462" b="19507"/>
          <a:stretch/>
        </p:blipFill>
        <p:spPr>
          <a:xfrm>
            <a:off x="6178465" y="1053125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982CA9-E517-AA4A-859B-985353E4A2F9}"/>
              </a:ext>
            </a:extLst>
          </p:cNvPr>
          <p:cNvCxnSpPr/>
          <p:nvPr/>
        </p:nvCxnSpPr>
        <p:spPr>
          <a:xfrm>
            <a:off x="6096000" y="1011875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80DD7-859F-4C48-879F-068F7D68FCB8}"/>
              </a:ext>
            </a:extLst>
          </p:cNvPr>
          <p:cNvCxnSpPr>
            <a:cxnSpLocks/>
          </p:cNvCxnSpPr>
          <p:nvPr/>
        </p:nvCxnSpPr>
        <p:spPr>
          <a:xfrm>
            <a:off x="6793463" y="3361369"/>
            <a:ext cx="459608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C65E3C-3205-324C-84A8-1EEBEC113F6E}"/>
              </a:ext>
            </a:extLst>
          </p:cNvPr>
          <p:cNvCxnSpPr>
            <a:cxnSpLocks/>
          </p:cNvCxnSpPr>
          <p:nvPr/>
        </p:nvCxnSpPr>
        <p:spPr>
          <a:xfrm flipH="1" flipV="1">
            <a:off x="9125790" y="1623868"/>
            <a:ext cx="2093" cy="184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/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1DE9F-0C14-DA42-80B1-CDC787FC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13" y="3411003"/>
                <a:ext cx="235498" cy="271532"/>
              </a:xfrm>
              <a:prstGeom prst="rect">
                <a:avLst/>
              </a:prstGeom>
              <a:blipFill>
                <a:blip r:embed="rId6"/>
                <a:stretch>
                  <a:fillRect l="-63158" t="-27273" r="-36842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/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A3E016-C9BA-5C44-875C-949F4DAA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12" y="3411003"/>
                <a:ext cx="320351" cy="271532"/>
              </a:xfrm>
              <a:prstGeom prst="rect">
                <a:avLst/>
              </a:prstGeom>
              <a:blipFill>
                <a:blip r:embed="rId7"/>
                <a:stretch>
                  <a:fillRect l="-40741" t="-27273" r="-25926" b="-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563DEC-FF19-D34F-B867-838256B748B3}"/>
              </a:ext>
            </a:extLst>
          </p:cNvPr>
          <p:cNvSpPr txBox="1"/>
          <p:nvPr/>
        </p:nvSpPr>
        <p:spPr>
          <a:xfrm>
            <a:off x="9067807" y="3411003"/>
            <a:ext cx="115966" cy="271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B7B3345-756B-7649-A129-648AE860A8C9}"/>
              </a:ext>
            </a:extLst>
          </p:cNvPr>
          <p:cNvSpPr/>
          <p:nvPr/>
        </p:nvSpPr>
        <p:spPr>
          <a:xfrm>
            <a:off x="9143259" y="2387197"/>
            <a:ext cx="1990099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4B0C36-FF42-6A40-A0C8-CC15C03A94EA}"/>
              </a:ext>
            </a:extLst>
          </p:cNvPr>
          <p:cNvCxnSpPr>
            <a:cxnSpLocks/>
          </p:cNvCxnSpPr>
          <p:nvPr/>
        </p:nvCxnSpPr>
        <p:spPr>
          <a:xfrm flipV="1">
            <a:off x="9129642" y="1931645"/>
            <a:ext cx="0" cy="14246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1873ADCB-FB96-BD49-ADDB-2DE6272C475F}"/>
              </a:ext>
            </a:extLst>
          </p:cNvPr>
          <p:cNvSpPr/>
          <p:nvPr/>
        </p:nvSpPr>
        <p:spPr>
          <a:xfrm flipH="1">
            <a:off x="7058526" y="2375905"/>
            <a:ext cx="2034212" cy="979257"/>
          </a:xfrm>
          <a:custGeom>
            <a:avLst/>
            <a:gdLst>
              <a:gd name="connsiteX0" fmla="*/ 2237724 w 2237724"/>
              <a:gd name="connsiteY0" fmla="*/ 1150245 h 1170297"/>
              <a:gd name="connsiteX1" fmla="*/ 1840159 w 2237724"/>
              <a:gd name="connsiteY1" fmla="*/ 258563 h 1170297"/>
              <a:gd name="connsiteX2" fmla="*/ 1346042 w 2237724"/>
              <a:gd name="connsiteY2" fmla="*/ 8665 h 1170297"/>
              <a:gd name="connsiteX3" fmla="*/ 653143 w 2237724"/>
              <a:gd name="connsiteY3" fmla="*/ 497102 h 1170297"/>
              <a:gd name="connsiteX4" fmla="*/ 346450 w 2237724"/>
              <a:gd name="connsiteY4" fmla="*/ 264243 h 1170297"/>
              <a:gd name="connsiteX5" fmla="*/ 261257 w 2237724"/>
              <a:gd name="connsiteY5" fmla="*/ 1030976 h 1170297"/>
              <a:gd name="connsiteX6" fmla="*/ 0 w 2237724"/>
              <a:gd name="connsiteY6" fmla="*/ 1167284 h 1170297"/>
              <a:gd name="connsiteX0" fmla="*/ 2237724 w 2237724"/>
              <a:gd name="connsiteY0" fmla="*/ 1150245 h 1171007"/>
              <a:gd name="connsiteX1" fmla="*/ 1840159 w 2237724"/>
              <a:gd name="connsiteY1" fmla="*/ 258563 h 1171007"/>
              <a:gd name="connsiteX2" fmla="*/ 1346042 w 2237724"/>
              <a:gd name="connsiteY2" fmla="*/ 8665 h 1171007"/>
              <a:gd name="connsiteX3" fmla="*/ 653143 w 2237724"/>
              <a:gd name="connsiteY3" fmla="*/ 497102 h 1171007"/>
              <a:gd name="connsiteX4" fmla="*/ 436577 w 2237724"/>
              <a:gd name="connsiteY4" fmla="*/ 228192 h 1171007"/>
              <a:gd name="connsiteX5" fmla="*/ 261257 w 2237724"/>
              <a:gd name="connsiteY5" fmla="*/ 1030976 h 1171007"/>
              <a:gd name="connsiteX6" fmla="*/ 0 w 2237724"/>
              <a:gd name="connsiteY6" fmla="*/ 1167284 h 1171007"/>
              <a:gd name="connsiteX0" fmla="*/ 2237724 w 2237724"/>
              <a:gd name="connsiteY0" fmla="*/ 1150245 h 1169199"/>
              <a:gd name="connsiteX1" fmla="*/ 1840159 w 2237724"/>
              <a:gd name="connsiteY1" fmla="*/ 258563 h 1169199"/>
              <a:gd name="connsiteX2" fmla="*/ 1346042 w 2237724"/>
              <a:gd name="connsiteY2" fmla="*/ 8665 h 1169199"/>
              <a:gd name="connsiteX3" fmla="*/ 653143 w 2237724"/>
              <a:gd name="connsiteY3" fmla="*/ 497102 h 1169199"/>
              <a:gd name="connsiteX4" fmla="*/ 436577 w 2237724"/>
              <a:gd name="connsiteY4" fmla="*/ 228192 h 1169199"/>
              <a:gd name="connsiteX5" fmla="*/ 486575 w 2237724"/>
              <a:gd name="connsiteY5" fmla="*/ 1012951 h 1169199"/>
              <a:gd name="connsiteX6" fmla="*/ 0 w 2237724"/>
              <a:gd name="connsiteY6" fmla="*/ 1167284 h 1169199"/>
              <a:gd name="connsiteX0" fmla="*/ 2237724 w 2237724"/>
              <a:gd name="connsiteY0" fmla="*/ 1150245 h 1172217"/>
              <a:gd name="connsiteX1" fmla="*/ 1840159 w 2237724"/>
              <a:gd name="connsiteY1" fmla="*/ 258563 h 1172217"/>
              <a:gd name="connsiteX2" fmla="*/ 1346042 w 2237724"/>
              <a:gd name="connsiteY2" fmla="*/ 8665 h 1172217"/>
              <a:gd name="connsiteX3" fmla="*/ 653143 w 2237724"/>
              <a:gd name="connsiteY3" fmla="*/ 497102 h 1172217"/>
              <a:gd name="connsiteX4" fmla="*/ 598806 w 2237724"/>
              <a:gd name="connsiteY4" fmla="*/ 56951 h 1172217"/>
              <a:gd name="connsiteX5" fmla="*/ 486575 w 2237724"/>
              <a:gd name="connsiteY5" fmla="*/ 1012951 h 1172217"/>
              <a:gd name="connsiteX6" fmla="*/ 0 w 2237724"/>
              <a:gd name="connsiteY6" fmla="*/ 1167284 h 1172217"/>
              <a:gd name="connsiteX0" fmla="*/ 2237724 w 2237724"/>
              <a:gd name="connsiteY0" fmla="*/ 1159631 h 1181605"/>
              <a:gd name="connsiteX1" fmla="*/ 1840159 w 2237724"/>
              <a:gd name="connsiteY1" fmla="*/ 267949 h 1181605"/>
              <a:gd name="connsiteX2" fmla="*/ 1346042 w 2237724"/>
              <a:gd name="connsiteY2" fmla="*/ 18051 h 1181605"/>
              <a:gd name="connsiteX3" fmla="*/ 1058714 w 2237724"/>
              <a:gd name="connsiteY3" fmla="*/ 668717 h 1181605"/>
              <a:gd name="connsiteX4" fmla="*/ 598806 w 2237724"/>
              <a:gd name="connsiteY4" fmla="*/ 66337 h 1181605"/>
              <a:gd name="connsiteX5" fmla="*/ 486575 w 2237724"/>
              <a:gd name="connsiteY5" fmla="*/ 1022337 h 1181605"/>
              <a:gd name="connsiteX6" fmla="*/ 0 w 2237724"/>
              <a:gd name="connsiteY6" fmla="*/ 1176670 h 1181605"/>
              <a:gd name="connsiteX0" fmla="*/ 2237724 w 2237724"/>
              <a:gd name="connsiteY0" fmla="*/ 1097156 h 1119128"/>
              <a:gd name="connsiteX1" fmla="*/ 1840159 w 2237724"/>
              <a:gd name="connsiteY1" fmla="*/ 205474 h 1119128"/>
              <a:gd name="connsiteX2" fmla="*/ 1445183 w 2237724"/>
              <a:gd name="connsiteY2" fmla="*/ 162868 h 1119128"/>
              <a:gd name="connsiteX3" fmla="*/ 1058714 w 2237724"/>
              <a:gd name="connsiteY3" fmla="*/ 606242 h 1119128"/>
              <a:gd name="connsiteX4" fmla="*/ 598806 w 2237724"/>
              <a:gd name="connsiteY4" fmla="*/ 3862 h 1119128"/>
              <a:gd name="connsiteX5" fmla="*/ 486575 w 2237724"/>
              <a:gd name="connsiteY5" fmla="*/ 959862 h 1119128"/>
              <a:gd name="connsiteX6" fmla="*/ 0 w 2237724"/>
              <a:gd name="connsiteY6" fmla="*/ 1114195 h 1119128"/>
              <a:gd name="connsiteX0" fmla="*/ 2237724 w 2237724"/>
              <a:gd name="connsiteY0" fmla="*/ 1097156 h 1119129"/>
              <a:gd name="connsiteX1" fmla="*/ 1831146 w 2237724"/>
              <a:gd name="connsiteY1" fmla="*/ 403752 h 1119129"/>
              <a:gd name="connsiteX2" fmla="*/ 1445183 w 2237724"/>
              <a:gd name="connsiteY2" fmla="*/ 162868 h 1119129"/>
              <a:gd name="connsiteX3" fmla="*/ 1058714 w 2237724"/>
              <a:gd name="connsiteY3" fmla="*/ 606242 h 1119129"/>
              <a:gd name="connsiteX4" fmla="*/ 598806 w 2237724"/>
              <a:gd name="connsiteY4" fmla="*/ 3862 h 1119129"/>
              <a:gd name="connsiteX5" fmla="*/ 486575 w 2237724"/>
              <a:gd name="connsiteY5" fmla="*/ 959862 h 1119129"/>
              <a:gd name="connsiteX6" fmla="*/ 0 w 2237724"/>
              <a:gd name="connsiteY6" fmla="*/ 1114195 h 1119129"/>
              <a:gd name="connsiteX0" fmla="*/ 2255749 w 2255749"/>
              <a:gd name="connsiteY0" fmla="*/ 1115182 h 1119129"/>
              <a:gd name="connsiteX1" fmla="*/ 1831146 w 2255749"/>
              <a:gd name="connsiteY1" fmla="*/ 403752 h 1119129"/>
              <a:gd name="connsiteX2" fmla="*/ 1445183 w 2255749"/>
              <a:gd name="connsiteY2" fmla="*/ 162868 h 1119129"/>
              <a:gd name="connsiteX3" fmla="*/ 1058714 w 2255749"/>
              <a:gd name="connsiteY3" fmla="*/ 606242 h 1119129"/>
              <a:gd name="connsiteX4" fmla="*/ 598806 w 2255749"/>
              <a:gd name="connsiteY4" fmla="*/ 3862 h 1119129"/>
              <a:gd name="connsiteX5" fmla="*/ 486575 w 2255749"/>
              <a:gd name="connsiteY5" fmla="*/ 959862 h 1119129"/>
              <a:gd name="connsiteX6" fmla="*/ 0 w 2255749"/>
              <a:gd name="connsiteY6" fmla="*/ 1114195 h 1119129"/>
              <a:gd name="connsiteX0" fmla="*/ 2255749 w 2255749"/>
              <a:gd name="connsiteY0" fmla="*/ 1115224 h 1119171"/>
              <a:gd name="connsiteX1" fmla="*/ 1831146 w 2255749"/>
              <a:gd name="connsiteY1" fmla="*/ 403794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15224 h 1119171"/>
              <a:gd name="connsiteX1" fmla="*/ 1984363 w 2255749"/>
              <a:gd name="connsiteY1" fmla="*/ 493922 h 1119171"/>
              <a:gd name="connsiteX2" fmla="*/ 1589386 w 2255749"/>
              <a:gd name="connsiteY2" fmla="*/ 207974 h 1119171"/>
              <a:gd name="connsiteX3" fmla="*/ 1058714 w 2255749"/>
              <a:gd name="connsiteY3" fmla="*/ 606284 h 1119171"/>
              <a:gd name="connsiteX4" fmla="*/ 598806 w 2255749"/>
              <a:gd name="connsiteY4" fmla="*/ 3904 h 1119171"/>
              <a:gd name="connsiteX5" fmla="*/ 486575 w 2255749"/>
              <a:gd name="connsiteY5" fmla="*/ 959904 h 1119171"/>
              <a:gd name="connsiteX6" fmla="*/ 0 w 2255749"/>
              <a:gd name="connsiteY6" fmla="*/ 1114237 h 1119171"/>
              <a:gd name="connsiteX0" fmla="*/ 2255749 w 2255749"/>
              <a:gd name="connsiteY0" fmla="*/ 1106257 h 1109974"/>
              <a:gd name="connsiteX1" fmla="*/ 1984363 w 2255749"/>
              <a:gd name="connsiteY1" fmla="*/ 484955 h 1109974"/>
              <a:gd name="connsiteX2" fmla="*/ 1589386 w 2255749"/>
              <a:gd name="connsiteY2" fmla="*/ 199007 h 1109974"/>
              <a:gd name="connsiteX3" fmla="*/ 1058714 w 2255749"/>
              <a:gd name="connsiteY3" fmla="*/ 597317 h 1109974"/>
              <a:gd name="connsiteX4" fmla="*/ 715971 w 2255749"/>
              <a:gd name="connsiteY4" fmla="*/ 3949 h 1109974"/>
              <a:gd name="connsiteX5" fmla="*/ 486575 w 2255749"/>
              <a:gd name="connsiteY5" fmla="*/ 950937 h 1109974"/>
              <a:gd name="connsiteX6" fmla="*/ 0 w 2255749"/>
              <a:gd name="connsiteY6" fmla="*/ 1105270 h 11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5749" h="1109974">
                <a:moveTo>
                  <a:pt x="2255749" y="1106257"/>
                </a:moveTo>
                <a:cubicBezTo>
                  <a:pt x="2131273" y="755547"/>
                  <a:pt x="2095423" y="636163"/>
                  <a:pt x="1984363" y="484955"/>
                </a:cubicBezTo>
                <a:cubicBezTo>
                  <a:pt x="1873303" y="333747"/>
                  <a:pt x="1743661" y="180280"/>
                  <a:pt x="1589386" y="199007"/>
                </a:cubicBezTo>
                <a:cubicBezTo>
                  <a:pt x="1435111" y="217734"/>
                  <a:pt x="1204283" y="629827"/>
                  <a:pt x="1058714" y="597317"/>
                </a:cubicBezTo>
                <a:cubicBezTo>
                  <a:pt x="913145" y="564807"/>
                  <a:pt x="811327" y="-54988"/>
                  <a:pt x="715971" y="3949"/>
                </a:cubicBezTo>
                <a:cubicBezTo>
                  <a:pt x="620615" y="62886"/>
                  <a:pt x="605903" y="767384"/>
                  <a:pt x="486575" y="950937"/>
                </a:cubicBezTo>
                <a:cubicBezTo>
                  <a:pt x="367247" y="1134490"/>
                  <a:pt x="101757" y="1112369"/>
                  <a:pt x="0" y="110527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/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89401-44CC-F74D-A473-41F56EEC3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673" y="1623868"/>
                <a:ext cx="774956" cy="307777"/>
              </a:xfrm>
              <a:prstGeom prst="rect">
                <a:avLst/>
              </a:prstGeom>
              <a:blipFill>
                <a:blip r:embed="rId8"/>
                <a:stretch>
                  <a:fillRect l="-9836" r="-98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29EC5-DD9B-5444-B8D2-F63C634DFA66}"/>
              </a:ext>
            </a:extLst>
          </p:cNvPr>
          <p:cNvCxnSpPr>
            <a:cxnSpLocks/>
          </p:cNvCxnSpPr>
          <p:nvPr/>
        </p:nvCxnSpPr>
        <p:spPr>
          <a:xfrm>
            <a:off x="1010167" y="3570702"/>
            <a:ext cx="407427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AF5B60-E251-9F4A-9BA3-08B23F15E54E}"/>
              </a:ext>
            </a:extLst>
          </p:cNvPr>
          <p:cNvCxnSpPr>
            <a:cxnSpLocks/>
          </p:cNvCxnSpPr>
          <p:nvPr/>
        </p:nvCxnSpPr>
        <p:spPr>
          <a:xfrm flipV="1">
            <a:off x="113070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C2EB15-84DF-874B-9547-1659058835E9}"/>
              </a:ext>
            </a:extLst>
          </p:cNvPr>
          <p:cNvCxnSpPr>
            <a:cxnSpLocks/>
          </p:cNvCxnSpPr>
          <p:nvPr/>
        </p:nvCxnSpPr>
        <p:spPr>
          <a:xfrm flipV="1">
            <a:off x="1886516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72C1D7-EB81-014A-8617-E9F0B6B8AB0A}"/>
              </a:ext>
            </a:extLst>
          </p:cNvPr>
          <p:cNvCxnSpPr>
            <a:cxnSpLocks/>
          </p:cNvCxnSpPr>
          <p:nvPr/>
        </p:nvCxnSpPr>
        <p:spPr>
          <a:xfrm flipV="1">
            <a:off x="2395837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555CBD-178D-5746-9442-5DD0E06275C9}"/>
              </a:ext>
            </a:extLst>
          </p:cNvPr>
          <p:cNvCxnSpPr>
            <a:cxnSpLocks/>
          </p:cNvCxnSpPr>
          <p:nvPr/>
        </p:nvCxnSpPr>
        <p:spPr>
          <a:xfrm flipV="1">
            <a:off x="2889259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3D1A4-68B2-F14D-837F-A1ADF7B9A910}"/>
              </a:ext>
            </a:extLst>
          </p:cNvPr>
          <p:cNvCxnSpPr>
            <a:cxnSpLocks/>
          </p:cNvCxnSpPr>
          <p:nvPr/>
        </p:nvCxnSpPr>
        <p:spPr>
          <a:xfrm flipV="1">
            <a:off x="3605315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B0126F-2403-8645-8C09-79B3D932EEF0}"/>
              </a:ext>
            </a:extLst>
          </p:cNvPr>
          <p:cNvCxnSpPr>
            <a:cxnSpLocks/>
          </p:cNvCxnSpPr>
          <p:nvPr/>
        </p:nvCxnSpPr>
        <p:spPr>
          <a:xfrm flipV="1">
            <a:off x="4186202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C025A-1D59-174D-A9DE-BC66C5EA0DF2}"/>
              </a:ext>
            </a:extLst>
          </p:cNvPr>
          <p:cNvCxnSpPr>
            <a:cxnSpLocks/>
          </p:cNvCxnSpPr>
          <p:nvPr/>
        </p:nvCxnSpPr>
        <p:spPr>
          <a:xfrm flipV="1">
            <a:off x="4329763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921EFB-8594-AB4D-AF55-84CFFEF9F05B}"/>
              </a:ext>
            </a:extLst>
          </p:cNvPr>
          <p:cNvCxnSpPr>
            <a:cxnSpLocks/>
          </p:cNvCxnSpPr>
          <p:nvPr/>
        </p:nvCxnSpPr>
        <p:spPr>
          <a:xfrm flipV="1">
            <a:off x="4759574" y="2387197"/>
            <a:ext cx="0" cy="118145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D183A2-1717-2D4C-830D-722FAC5F6B6B}"/>
              </a:ext>
            </a:extLst>
          </p:cNvPr>
          <p:cNvCxnSpPr>
            <a:cxnSpLocks/>
          </p:cNvCxnSpPr>
          <p:nvPr/>
        </p:nvCxnSpPr>
        <p:spPr>
          <a:xfrm>
            <a:off x="891826" y="3586474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16E9EE-0C8E-2D48-8CD2-EFAE3E67E62B}"/>
              </a:ext>
            </a:extLst>
          </p:cNvPr>
          <p:cNvCxnSpPr>
            <a:cxnSpLocks/>
          </p:cNvCxnSpPr>
          <p:nvPr/>
        </p:nvCxnSpPr>
        <p:spPr>
          <a:xfrm flipH="1" flipV="1">
            <a:off x="1010167" y="1518960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E002D0D-5023-BB47-8DBB-6113832CD72B}"/>
              </a:ext>
            </a:extLst>
          </p:cNvPr>
          <p:cNvSpPr txBox="1"/>
          <p:nvPr/>
        </p:nvSpPr>
        <p:spPr>
          <a:xfrm>
            <a:off x="5163040" y="3586474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3336-D41C-144D-8DAC-F633AA8F8427}"/>
              </a:ext>
            </a:extLst>
          </p:cNvPr>
          <p:cNvSpPr txBox="1"/>
          <p:nvPr/>
        </p:nvSpPr>
        <p:spPr>
          <a:xfrm>
            <a:off x="505403" y="1821492"/>
            <a:ext cx="493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appear random, but minimum distance enforced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FD5CA-2E16-444D-82D7-3F3CE342F15A}"/>
              </a:ext>
            </a:extLst>
          </p:cNvPr>
          <p:cNvSpPr txBox="1"/>
          <p:nvPr/>
        </p:nvSpPr>
        <p:spPr>
          <a:xfrm>
            <a:off x="2358251" y="1007212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D37946-D627-4148-8BD6-C62A98B14DE4}"/>
              </a:ext>
            </a:extLst>
          </p:cNvPr>
          <p:cNvSpPr txBox="1"/>
          <p:nvPr/>
        </p:nvSpPr>
        <p:spPr>
          <a:xfrm>
            <a:off x="8428915" y="1007345"/>
            <a:ext cx="136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comb!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062ECB-AB2E-2641-915F-78051A18DCED}"/>
              </a:ext>
            </a:extLst>
          </p:cNvPr>
          <p:cNvCxnSpPr>
            <a:cxnSpLocks/>
          </p:cNvCxnSpPr>
          <p:nvPr/>
        </p:nvCxnSpPr>
        <p:spPr>
          <a:xfrm>
            <a:off x="8625207" y="2660794"/>
            <a:ext cx="932261" cy="454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D102EE4-B8CA-BB43-B723-12D25AEB3FD5}"/>
              </a:ext>
            </a:extLst>
          </p:cNvPr>
          <p:cNvSpPr txBox="1"/>
          <p:nvPr/>
        </p:nvSpPr>
        <p:spPr>
          <a:xfrm>
            <a:off x="8537143" y="2267656"/>
            <a:ext cx="12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9285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915F-B14D-A74E-8F39-763CE61C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Thought 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B9FBA-958E-0332-980D-034279243E79}"/>
              </a:ext>
            </a:extLst>
          </p:cNvPr>
          <p:cNvSpPr txBox="1"/>
          <p:nvPr/>
        </p:nvSpPr>
        <p:spPr>
          <a:xfrm>
            <a:off x="913795" y="3180986"/>
            <a:ext cx="110196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What does this mean for reconstruction?</a:t>
            </a:r>
          </a:p>
        </p:txBody>
      </p:sp>
    </p:spTree>
    <p:extLst>
      <p:ext uri="{BB962C8B-B14F-4D97-AF65-F5344CB8AC3E}">
        <p14:creationId xmlns:p14="http://schemas.microsoft.com/office/powerpoint/2010/main" val="2263089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0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=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E7DE6-342B-1A48-88C3-7EFDBB167007}"/>
                  </a:ext>
                </a:extLst>
              </p:cNvPr>
              <p:cNvSpPr txBox="1"/>
              <p:nvPr/>
            </p:nvSpPr>
            <p:spPr>
              <a:xfrm>
                <a:off x="4867334" y="1229018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E7DE6-342B-1A48-88C3-7EFDBB167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34" y="1229018"/>
                <a:ext cx="2147126" cy="307777"/>
              </a:xfrm>
              <a:prstGeom prst="rect">
                <a:avLst/>
              </a:prstGeom>
              <a:blipFill>
                <a:blip r:embed="rId2"/>
                <a:stretch>
                  <a:fillRect l="-2941" t="-4000" r="-352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545EF6-C5E8-684D-8D53-15715A1254F7}"/>
              </a:ext>
            </a:extLst>
          </p:cNvPr>
          <p:cNvCxnSpPr/>
          <p:nvPr/>
        </p:nvCxnSpPr>
        <p:spPr>
          <a:xfrm>
            <a:off x="6412160" y="5115019"/>
            <a:ext cx="494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9025D2-550E-EF40-8EF1-985C11B50F9E}"/>
              </a:ext>
            </a:extLst>
          </p:cNvPr>
          <p:cNvCxnSpPr>
            <a:cxnSpLocks/>
          </p:cNvCxnSpPr>
          <p:nvPr/>
        </p:nvCxnSpPr>
        <p:spPr>
          <a:xfrm flipV="1">
            <a:off x="6533642" y="2450704"/>
            <a:ext cx="0" cy="278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D915B2B1-2214-D847-BACB-B98BCAC0D3BC}"/>
              </a:ext>
            </a:extLst>
          </p:cNvPr>
          <p:cNvSpPr/>
          <p:nvPr/>
        </p:nvSpPr>
        <p:spPr>
          <a:xfrm>
            <a:off x="6538923" y="3025428"/>
            <a:ext cx="4504660" cy="1942775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1105" h="2437215">
                <a:moveTo>
                  <a:pt x="0" y="94017"/>
                </a:moveTo>
                <a:cubicBezTo>
                  <a:pt x="292967" y="662440"/>
                  <a:pt x="585935" y="1230864"/>
                  <a:pt x="1141580" y="1218558"/>
                </a:cubicBezTo>
                <a:cubicBezTo>
                  <a:pt x="1697225" y="1206252"/>
                  <a:pt x="2872882" y="-182386"/>
                  <a:pt x="3333868" y="20183"/>
                </a:cubicBezTo>
                <a:cubicBezTo>
                  <a:pt x="3794854" y="222752"/>
                  <a:pt x="3756991" y="2345940"/>
                  <a:pt x="3907498" y="2433972"/>
                </a:cubicBezTo>
                <a:cubicBezTo>
                  <a:pt x="4058005" y="2522004"/>
                  <a:pt x="4027714" y="790703"/>
                  <a:pt x="4236909" y="548377"/>
                </a:cubicBezTo>
                <a:cubicBezTo>
                  <a:pt x="4446104" y="306052"/>
                  <a:pt x="4926969" y="972446"/>
                  <a:pt x="5162668" y="980019"/>
                </a:cubicBezTo>
                <a:cubicBezTo>
                  <a:pt x="5398367" y="987592"/>
                  <a:pt x="5524736" y="790702"/>
                  <a:pt x="5651105" y="593813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AF3FA-782D-9348-961F-DCD8CEC7B2B7}"/>
              </a:ext>
            </a:extLst>
          </p:cNvPr>
          <p:cNvGrpSpPr/>
          <p:nvPr/>
        </p:nvGrpSpPr>
        <p:grpSpPr>
          <a:xfrm>
            <a:off x="6538922" y="3773958"/>
            <a:ext cx="4509926" cy="1310054"/>
            <a:chOff x="1482350" y="1093108"/>
            <a:chExt cx="5151310" cy="16434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EA0CC-1D36-5847-A0BB-1F032D3F2811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E759BC-800C-7740-AF0C-8809D08FB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2E82E-4030-A541-84BD-DFC1371555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4E4F6A-21FF-5240-A28E-844FA0FBC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61E282-96C2-E74D-A8D0-A17D13E4F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737B7E-63AC-C047-8B6E-87381EAE0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7B070E-A2CA-CB4C-A5A6-4FB50105A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D96351-8891-1D48-AC45-927554F7E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2154A7-FC14-2645-9A8E-10A633386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C0CDA0-CD96-BE41-95A4-4FFFC2F78DAB}"/>
              </a:ext>
            </a:extLst>
          </p:cNvPr>
          <p:cNvCxnSpPr/>
          <p:nvPr/>
        </p:nvCxnSpPr>
        <p:spPr>
          <a:xfrm>
            <a:off x="951055" y="5115018"/>
            <a:ext cx="494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321794-8845-C044-BEF7-E77F8639F0CD}"/>
              </a:ext>
            </a:extLst>
          </p:cNvPr>
          <p:cNvCxnSpPr>
            <a:cxnSpLocks/>
          </p:cNvCxnSpPr>
          <p:nvPr/>
        </p:nvCxnSpPr>
        <p:spPr>
          <a:xfrm flipV="1">
            <a:off x="1072537" y="2450703"/>
            <a:ext cx="0" cy="278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4B2D25-A852-7341-A280-28D8B281ADD8}"/>
              </a:ext>
            </a:extLst>
          </p:cNvPr>
          <p:cNvCxnSpPr>
            <a:cxnSpLocks/>
          </p:cNvCxnSpPr>
          <p:nvPr/>
        </p:nvCxnSpPr>
        <p:spPr>
          <a:xfrm>
            <a:off x="1077817" y="5084011"/>
            <a:ext cx="450992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608E29-0570-404E-8A8A-FD2AE9E3E8A2}"/>
              </a:ext>
            </a:extLst>
          </p:cNvPr>
          <p:cNvCxnSpPr>
            <a:cxnSpLocks/>
          </p:cNvCxnSpPr>
          <p:nvPr/>
        </p:nvCxnSpPr>
        <p:spPr>
          <a:xfrm flipV="1">
            <a:off x="1211242" y="3356586"/>
            <a:ext cx="0" cy="17251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065911-3C84-4342-B4C7-4B221C6CC422}"/>
              </a:ext>
            </a:extLst>
          </p:cNvPr>
          <p:cNvCxnSpPr>
            <a:cxnSpLocks/>
          </p:cNvCxnSpPr>
          <p:nvPr/>
        </p:nvCxnSpPr>
        <p:spPr>
          <a:xfrm flipV="1">
            <a:off x="1801430" y="3996814"/>
            <a:ext cx="0" cy="108492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36A3CC-6540-1444-A96C-C499B9A07D2C}"/>
              </a:ext>
            </a:extLst>
          </p:cNvPr>
          <p:cNvCxnSpPr>
            <a:cxnSpLocks/>
          </p:cNvCxnSpPr>
          <p:nvPr/>
        </p:nvCxnSpPr>
        <p:spPr>
          <a:xfrm flipV="1">
            <a:off x="2391617" y="3843601"/>
            <a:ext cx="0" cy="12381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BE2ED6-9DAD-4D4C-B26B-98D880352E58}"/>
              </a:ext>
            </a:extLst>
          </p:cNvPr>
          <p:cNvCxnSpPr>
            <a:cxnSpLocks/>
          </p:cNvCxnSpPr>
          <p:nvPr/>
        </p:nvCxnSpPr>
        <p:spPr>
          <a:xfrm flipV="1">
            <a:off x="2981805" y="3356586"/>
            <a:ext cx="0" cy="17251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0B5EC4-46D3-2F4C-B268-DDEA83622C5C}"/>
              </a:ext>
            </a:extLst>
          </p:cNvPr>
          <p:cNvCxnSpPr>
            <a:cxnSpLocks/>
          </p:cNvCxnSpPr>
          <p:nvPr/>
        </p:nvCxnSpPr>
        <p:spPr>
          <a:xfrm flipV="1">
            <a:off x="3571993" y="3025427"/>
            <a:ext cx="0" cy="205631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C59624-71EA-BC49-B0C1-F6C7CFC59437}"/>
              </a:ext>
            </a:extLst>
          </p:cNvPr>
          <p:cNvCxnSpPr>
            <a:cxnSpLocks/>
          </p:cNvCxnSpPr>
          <p:nvPr/>
        </p:nvCxnSpPr>
        <p:spPr>
          <a:xfrm flipV="1">
            <a:off x="4162181" y="4844616"/>
            <a:ext cx="0" cy="2371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901995-BDC5-A64B-97C4-E22D4CFAF700}"/>
              </a:ext>
            </a:extLst>
          </p:cNvPr>
          <p:cNvCxnSpPr>
            <a:cxnSpLocks/>
          </p:cNvCxnSpPr>
          <p:nvPr/>
        </p:nvCxnSpPr>
        <p:spPr>
          <a:xfrm flipV="1">
            <a:off x="4752369" y="3521292"/>
            <a:ext cx="0" cy="156044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BCB01A-E7DC-5F40-9E4F-A9FD4E105283}"/>
              </a:ext>
            </a:extLst>
          </p:cNvPr>
          <p:cNvCxnSpPr>
            <a:cxnSpLocks/>
          </p:cNvCxnSpPr>
          <p:nvPr/>
        </p:nvCxnSpPr>
        <p:spPr>
          <a:xfrm flipV="1">
            <a:off x="5342559" y="3773957"/>
            <a:ext cx="0" cy="13077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FFB4AD-EAF5-A24C-ADF6-678428318194}"/>
              </a:ext>
            </a:extLst>
          </p:cNvPr>
          <p:cNvCxnSpPr>
            <a:cxnSpLocks/>
          </p:cNvCxnSpPr>
          <p:nvPr/>
        </p:nvCxnSpPr>
        <p:spPr>
          <a:xfrm flipH="1">
            <a:off x="3617843" y="1618834"/>
            <a:ext cx="1534100" cy="15389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FA7BFB-5799-814D-97A5-EDB1D0B9FDC9}"/>
              </a:ext>
            </a:extLst>
          </p:cNvPr>
          <p:cNvCxnSpPr>
            <a:cxnSpLocks/>
          </p:cNvCxnSpPr>
          <p:nvPr/>
        </p:nvCxnSpPr>
        <p:spPr>
          <a:xfrm>
            <a:off x="5988806" y="1643327"/>
            <a:ext cx="2042011" cy="2044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089506-95EF-D649-A366-E27B687BC410}"/>
              </a:ext>
            </a:extLst>
          </p:cNvPr>
          <p:cNvCxnSpPr>
            <a:cxnSpLocks/>
          </p:cNvCxnSpPr>
          <p:nvPr/>
        </p:nvCxnSpPr>
        <p:spPr>
          <a:xfrm>
            <a:off x="6764288" y="1641055"/>
            <a:ext cx="2252911" cy="21306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CE3041-77B6-9947-B0E1-6F80C9B83322}"/>
              </a:ext>
            </a:extLst>
          </p:cNvPr>
          <p:cNvSpPr txBox="1"/>
          <p:nvPr/>
        </p:nvSpPr>
        <p:spPr>
          <a:xfrm>
            <a:off x="2629071" y="1997355"/>
            <a:ext cx="187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sampled function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C5D1B9-6393-8D4D-AB99-AEF2D7C89E44}"/>
              </a:ext>
            </a:extLst>
          </p:cNvPr>
          <p:cNvSpPr txBox="1"/>
          <p:nvPr/>
        </p:nvSpPr>
        <p:spPr>
          <a:xfrm>
            <a:off x="7446623" y="2041606"/>
            <a:ext cx="241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function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48FCEA2-47BE-F741-9E12-AD712CC2DE82}"/>
              </a:ext>
            </a:extLst>
          </p:cNvPr>
          <p:cNvGrpSpPr/>
          <p:nvPr/>
        </p:nvGrpSpPr>
        <p:grpSpPr>
          <a:xfrm>
            <a:off x="14517162" y="-212236"/>
            <a:ext cx="3982872" cy="2277196"/>
            <a:chOff x="459287" y="2348473"/>
            <a:chExt cx="5294567" cy="3027154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1220A05-AF99-5445-84B3-C1161F6CFE6C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C81EE99-F56D-2842-AD74-9EFCA7D30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922C41-E5EE-E54D-AD60-C4D96CAC14DD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E3918F7-2117-4A4F-B6FF-C276F3744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1483579-FD43-3A46-A7FD-7232037AF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B403A39-0125-F348-B25A-EA4F4D4F3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B58DFA5-98C5-5C48-BBCE-ABC2CB367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0F26656-BABE-9D43-B76E-229113AB98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8370038-8CDD-6E40-9474-254DC7A85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291EFEE-3E50-D948-8A5D-CDF3975933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99FD370-5673-1542-B4C9-7889A0A6FF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5136B6F-370F-E64C-92E4-E8CB5B630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1144790-1A41-C346-9C80-8A59B63DE1B3}"/>
                    </a:ext>
                  </a:extLst>
                </p:cNvPr>
                <p:cNvSpPr txBox="1"/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1144790-1A41-C346-9C80-8A59B63DE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7021" r="-38298" b="-7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B20D7D-A580-D240-8F32-C4AE53C32C37}"/>
                    </a:ext>
                  </a:extLst>
                </p:cNvPr>
                <p:cNvSpPr txBox="1"/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B20D7D-A580-D240-8F32-C4AE53C32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0588" t="-31579" r="-52941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EE6DA11-8967-A44D-AC0C-3DFA0457EA9B}"/>
                    </a:ext>
                  </a:extLst>
                </p:cNvPr>
                <p:cNvSpPr txBox="1"/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EE6DA11-8967-A44D-AC0C-3DFA0457E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52174" t="-31579" r="-47826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A635E0-A5CD-BC45-BCF2-815E713B0F0A}"/>
                </a:ext>
              </a:extLst>
            </p:cNvPr>
            <p:cNvSpPr txBox="1"/>
            <p:nvPr/>
          </p:nvSpPr>
          <p:spPr>
            <a:xfrm>
              <a:off x="3083412" y="5067850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E2368C0-209B-5749-9341-D297AC0E29A6}"/>
              </a:ext>
            </a:extLst>
          </p:cNvPr>
          <p:cNvGrpSpPr/>
          <p:nvPr/>
        </p:nvGrpSpPr>
        <p:grpSpPr>
          <a:xfrm>
            <a:off x="14470247" y="4070836"/>
            <a:ext cx="3982872" cy="2277196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FB84A32-5CC4-EC4B-875C-6F8F561838C2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FB84A32-5CC4-EC4B-875C-6F8F56183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8750" r="-39583" b="-6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89E796A-8B9B-BB4F-88D0-AC3884005EB8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7A9A126-E129-C940-8E63-4E80D2922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F055B81-1430-594A-9F57-30145270CA33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F055B81-1430-594A-9F57-30145270C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64706" t="-31579" r="-52941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C2C61DD-FFC0-D342-9F6B-5097360CF049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C2C61DD-FFC0-D342-9F6B-5097360CF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7826" t="-31579" r="-47826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9C73F05-6D46-0944-A639-C50A78FD0529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E14F08D-8DDB-E142-B898-95F807196DC8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5F89E7ED-233D-9249-80C7-B144E1B85229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C5715A4-9F25-974B-BD1A-BC78C0E6DD9D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5BCBB06-3137-7F4C-9F41-C424016682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0664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>
            <a:off x="1252330" y="3140765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>
            <a:off x="1317215" y="3154642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570" y="4817763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1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– slow but physically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4332EF-7CD0-6B41-96AD-F10BAD29C91D}"/>
              </a:ext>
            </a:extLst>
          </p:cNvPr>
          <p:cNvCxnSpPr>
            <a:cxnSpLocks/>
          </p:cNvCxnSpPr>
          <p:nvPr/>
        </p:nvCxnSpPr>
        <p:spPr>
          <a:xfrm flipV="1">
            <a:off x="1518249" y="2794959"/>
            <a:ext cx="4339087" cy="20013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597889-6DBB-C34A-B863-B5E101B2EEE0}"/>
              </a:ext>
            </a:extLst>
          </p:cNvPr>
          <p:cNvCxnSpPr>
            <a:cxnSpLocks/>
          </p:cNvCxnSpPr>
          <p:nvPr/>
        </p:nvCxnSpPr>
        <p:spPr>
          <a:xfrm flipV="1">
            <a:off x="1670649" y="2947359"/>
            <a:ext cx="4339087" cy="20013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B44ECA-B5F8-D949-8677-33ACF70F8733}"/>
              </a:ext>
            </a:extLst>
          </p:cNvPr>
          <p:cNvCxnSpPr>
            <a:cxnSpLocks/>
          </p:cNvCxnSpPr>
          <p:nvPr/>
        </p:nvCxnSpPr>
        <p:spPr>
          <a:xfrm flipV="1">
            <a:off x="1362974" y="3099759"/>
            <a:ext cx="4799162" cy="17741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322DAB-03B8-4442-A0EB-13FEE5DF699B}"/>
              </a:ext>
            </a:extLst>
          </p:cNvPr>
          <p:cNvCxnSpPr>
            <a:cxnSpLocks/>
          </p:cNvCxnSpPr>
          <p:nvPr/>
        </p:nvCxnSpPr>
        <p:spPr>
          <a:xfrm flipV="1">
            <a:off x="1302589" y="3252159"/>
            <a:ext cx="5011947" cy="17597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4B6E05-EADF-0C40-A749-B3B876D3E7FE}"/>
              </a:ext>
            </a:extLst>
          </p:cNvPr>
          <p:cNvCxnSpPr>
            <a:cxnSpLocks/>
          </p:cNvCxnSpPr>
          <p:nvPr/>
        </p:nvCxnSpPr>
        <p:spPr>
          <a:xfrm flipV="1">
            <a:off x="1440611" y="3404559"/>
            <a:ext cx="5026325" cy="14693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67FAF6-5028-E441-B694-9767158F8FC3}"/>
              </a:ext>
            </a:extLst>
          </p:cNvPr>
          <p:cNvCxnSpPr>
            <a:cxnSpLocks/>
          </p:cNvCxnSpPr>
          <p:nvPr/>
        </p:nvCxnSpPr>
        <p:spPr>
          <a:xfrm flipV="1">
            <a:off x="1311215" y="3556959"/>
            <a:ext cx="5308121" cy="141185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772AD0-6029-2949-8DB6-90E5EE2CEB4E}"/>
              </a:ext>
            </a:extLst>
          </p:cNvPr>
          <p:cNvCxnSpPr>
            <a:cxnSpLocks/>
          </p:cNvCxnSpPr>
          <p:nvPr/>
        </p:nvCxnSpPr>
        <p:spPr>
          <a:xfrm flipV="1">
            <a:off x="1362974" y="3709360"/>
            <a:ext cx="5408762" cy="10351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89CE37-610D-DB44-9CA9-5AD4F85901F0}"/>
              </a:ext>
            </a:extLst>
          </p:cNvPr>
          <p:cNvCxnSpPr>
            <a:cxnSpLocks/>
          </p:cNvCxnSpPr>
          <p:nvPr/>
        </p:nvCxnSpPr>
        <p:spPr>
          <a:xfrm flipV="1">
            <a:off x="1431985" y="3861759"/>
            <a:ext cx="5492151" cy="11415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5813A3-221A-CA47-8E2A-792389E0946D}"/>
              </a:ext>
            </a:extLst>
          </p:cNvPr>
          <p:cNvCxnSpPr>
            <a:cxnSpLocks/>
          </p:cNvCxnSpPr>
          <p:nvPr/>
        </p:nvCxnSpPr>
        <p:spPr>
          <a:xfrm flipV="1">
            <a:off x="1328468" y="2311879"/>
            <a:ext cx="4201064" cy="25275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A813B-E19D-4745-A50D-1440DCF19427}"/>
              </a:ext>
            </a:extLst>
          </p:cNvPr>
          <p:cNvCxnSpPr>
            <a:cxnSpLocks/>
          </p:cNvCxnSpPr>
          <p:nvPr/>
        </p:nvCxnSpPr>
        <p:spPr>
          <a:xfrm flipV="1">
            <a:off x="1337094" y="4166560"/>
            <a:ext cx="5891842" cy="77637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E3B919-A15A-EF46-ACD3-34677078E162}"/>
              </a:ext>
            </a:extLst>
          </p:cNvPr>
          <p:cNvCxnSpPr>
            <a:cxnSpLocks/>
          </p:cNvCxnSpPr>
          <p:nvPr/>
        </p:nvCxnSpPr>
        <p:spPr>
          <a:xfrm flipV="1">
            <a:off x="1500996" y="2087592"/>
            <a:ext cx="3579962" cy="28639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render?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2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projective transformation?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D0D548-48C4-1943-95FE-A046BB9E7E6F}"/>
              </a:ext>
            </a:extLst>
          </p:cNvPr>
          <p:cNvGrpSpPr/>
          <p:nvPr/>
        </p:nvGrpSpPr>
        <p:grpSpPr>
          <a:xfrm>
            <a:off x="436121" y="1830430"/>
            <a:ext cx="4006483" cy="3595585"/>
            <a:chOff x="548264" y="1330098"/>
            <a:chExt cx="5547736" cy="503692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6DFE71-3904-D742-8E62-D9C5DEFBE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8969" y="1335378"/>
              <a:ext cx="0" cy="2125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E368CA-BC81-3A41-B863-D3D80E58BB6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196" y="3321299"/>
              <a:ext cx="3118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A026CD-5DC3-E24C-A883-802EBA693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946" y="3232572"/>
              <a:ext cx="1924857" cy="2219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918D8D3A-26AB-F043-B92C-6D22BDF6C6BC}"/>
                </a:ext>
              </a:extLst>
            </p:cNvPr>
            <p:cNvSpPr/>
            <p:nvPr/>
          </p:nvSpPr>
          <p:spPr>
            <a:xfrm>
              <a:off x="1456454" y="3798149"/>
              <a:ext cx="3225470" cy="1451734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alpha val="5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472049-3315-294A-8CC9-DEE09AE16965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10" y="3335617"/>
              <a:ext cx="1835175" cy="2367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BDDDD0-246E-7A47-AF98-D60C901E3858}"/>
                </a:ext>
              </a:extLst>
            </p:cNvPr>
            <p:cNvSpPr/>
            <p:nvPr/>
          </p:nvSpPr>
          <p:spPr>
            <a:xfrm>
              <a:off x="4434556" y="5619176"/>
              <a:ext cx="120342" cy="11031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FCED6-CA8F-A04A-9D57-DD0EBAA7C67B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13" y="4566553"/>
              <a:ext cx="840367" cy="106877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8D6D1C-0B51-C44C-9AE6-8E47FF3910C3}"/>
                </a:ext>
              </a:extLst>
            </p:cNvPr>
            <p:cNvCxnSpPr>
              <a:cxnSpLocks/>
            </p:cNvCxnSpPr>
            <p:nvPr/>
          </p:nvCxnSpPr>
          <p:spPr>
            <a:xfrm>
              <a:off x="2647411" y="3321301"/>
              <a:ext cx="410221" cy="47684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F64F8D-D457-B445-BC06-A92FA013187E}"/>
                </a:ext>
              </a:extLst>
            </p:cNvPr>
            <p:cNvSpPr/>
            <p:nvPr/>
          </p:nvSpPr>
          <p:spPr>
            <a:xfrm>
              <a:off x="3528525" y="4443112"/>
              <a:ext cx="120342" cy="11031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FCDBC2-2A13-004D-B293-A32CEA0390A2}"/>
                </a:ext>
              </a:extLst>
            </p:cNvPr>
            <p:cNvSpPr txBox="1"/>
            <p:nvPr/>
          </p:nvSpPr>
          <p:spPr>
            <a:xfrm>
              <a:off x="4554898" y="5451293"/>
              <a:ext cx="1363867" cy="51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DE60A0-75A4-E64A-84BD-480A61300462}"/>
                </a:ext>
              </a:extLst>
            </p:cNvPr>
            <p:cNvSpPr txBox="1"/>
            <p:nvPr/>
          </p:nvSpPr>
          <p:spPr>
            <a:xfrm>
              <a:off x="3633369" y="4275682"/>
              <a:ext cx="2462631" cy="51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942BBC-2146-D246-A287-9C66EA73B6D2}"/>
                </a:ext>
              </a:extLst>
            </p:cNvPr>
            <p:cNvSpPr txBox="1"/>
            <p:nvPr/>
          </p:nvSpPr>
          <p:spPr>
            <a:xfrm>
              <a:off x="1382499" y="3656945"/>
              <a:ext cx="172752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z=1 plane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7B31E-DEE5-FC44-ACD9-8B0D658A4146}"/>
                </a:ext>
              </a:extLst>
            </p:cNvPr>
            <p:cNvSpPr txBox="1"/>
            <p:nvPr/>
          </p:nvSpPr>
          <p:spPr>
            <a:xfrm>
              <a:off x="2205427" y="1330098"/>
              <a:ext cx="104418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7BABB3-D8F6-0545-B625-4D8E45D65F0B}"/>
                </a:ext>
              </a:extLst>
            </p:cNvPr>
            <p:cNvSpPr txBox="1"/>
            <p:nvPr/>
          </p:nvSpPr>
          <p:spPr>
            <a:xfrm>
              <a:off x="548264" y="5369409"/>
              <a:ext cx="104418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3172C5-235F-2945-AF01-51AB3414E14C}"/>
                </a:ext>
              </a:extLst>
            </p:cNvPr>
            <p:cNvSpPr/>
            <p:nvPr/>
          </p:nvSpPr>
          <p:spPr>
            <a:xfrm>
              <a:off x="2350641" y="5374929"/>
              <a:ext cx="2211027" cy="992096"/>
            </a:xfrm>
            <a:custGeom>
              <a:avLst/>
              <a:gdLst>
                <a:gd name="connsiteX0" fmla="*/ 2156783 w 2211027"/>
                <a:gd name="connsiteY0" fmla="*/ 286923 h 992096"/>
                <a:gd name="connsiteX1" fmla="*/ 1753827 w 2211027"/>
                <a:gd name="connsiteY1" fmla="*/ 205 h 992096"/>
                <a:gd name="connsiteX2" fmla="*/ 893671 w 2211027"/>
                <a:gd name="connsiteY2" fmla="*/ 325669 h 992096"/>
                <a:gd name="connsiteX3" fmla="*/ 64511 w 2211027"/>
                <a:gd name="connsiteY3" fmla="*/ 178435 h 992096"/>
                <a:gd name="connsiteX4" fmla="*/ 180749 w 2211027"/>
                <a:gd name="connsiteY4" fmla="*/ 751873 h 992096"/>
                <a:gd name="connsiteX5" fmla="*/ 1180389 w 2211027"/>
                <a:gd name="connsiteY5" fmla="*/ 658883 h 992096"/>
                <a:gd name="connsiteX6" fmla="*/ 2211027 w 2211027"/>
                <a:gd name="connsiteY6" fmla="*/ 992096 h 99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1027" h="992096">
                  <a:moveTo>
                    <a:pt x="2156783" y="286923"/>
                  </a:moveTo>
                  <a:cubicBezTo>
                    <a:pt x="2060564" y="140335"/>
                    <a:pt x="1964346" y="-6253"/>
                    <a:pt x="1753827" y="205"/>
                  </a:cubicBezTo>
                  <a:cubicBezTo>
                    <a:pt x="1543308" y="6663"/>
                    <a:pt x="1175224" y="295964"/>
                    <a:pt x="893671" y="325669"/>
                  </a:cubicBezTo>
                  <a:cubicBezTo>
                    <a:pt x="612118" y="355374"/>
                    <a:pt x="183331" y="107401"/>
                    <a:pt x="64511" y="178435"/>
                  </a:cubicBezTo>
                  <a:cubicBezTo>
                    <a:pt x="-54309" y="249469"/>
                    <a:pt x="-5231" y="671798"/>
                    <a:pt x="180749" y="751873"/>
                  </a:cubicBezTo>
                  <a:cubicBezTo>
                    <a:pt x="366729" y="831948"/>
                    <a:pt x="842009" y="618846"/>
                    <a:pt x="1180389" y="658883"/>
                  </a:cubicBezTo>
                  <a:cubicBezTo>
                    <a:pt x="1518769" y="698920"/>
                    <a:pt x="1864898" y="845508"/>
                    <a:pt x="2211027" y="992096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85443EF-446C-7144-9A2A-4396D3E83736}"/>
                </a:ext>
              </a:extLst>
            </p:cNvPr>
            <p:cNvSpPr/>
            <p:nvPr/>
          </p:nvSpPr>
          <p:spPr>
            <a:xfrm>
              <a:off x="2268814" y="4381532"/>
              <a:ext cx="1336929" cy="599885"/>
            </a:xfrm>
            <a:custGeom>
              <a:avLst/>
              <a:gdLst>
                <a:gd name="connsiteX0" fmla="*/ 2156783 w 2211027"/>
                <a:gd name="connsiteY0" fmla="*/ 286923 h 992096"/>
                <a:gd name="connsiteX1" fmla="*/ 1753827 w 2211027"/>
                <a:gd name="connsiteY1" fmla="*/ 205 h 992096"/>
                <a:gd name="connsiteX2" fmla="*/ 893671 w 2211027"/>
                <a:gd name="connsiteY2" fmla="*/ 325669 h 992096"/>
                <a:gd name="connsiteX3" fmla="*/ 64511 w 2211027"/>
                <a:gd name="connsiteY3" fmla="*/ 178435 h 992096"/>
                <a:gd name="connsiteX4" fmla="*/ 180749 w 2211027"/>
                <a:gd name="connsiteY4" fmla="*/ 751873 h 992096"/>
                <a:gd name="connsiteX5" fmla="*/ 1180389 w 2211027"/>
                <a:gd name="connsiteY5" fmla="*/ 658883 h 992096"/>
                <a:gd name="connsiteX6" fmla="*/ 2211027 w 2211027"/>
                <a:gd name="connsiteY6" fmla="*/ 992096 h 99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1027" h="992096">
                  <a:moveTo>
                    <a:pt x="2156783" y="286923"/>
                  </a:moveTo>
                  <a:cubicBezTo>
                    <a:pt x="2060564" y="140335"/>
                    <a:pt x="1964346" y="-6253"/>
                    <a:pt x="1753827" y="205"/>
                  </a:cubicBezTo>
                  <a:cubicBezTo>
                    <a:pt x="1543308" y="6663"/>
                    <a:pt x="1175224" y="295964"/>
                    <a:pt x="893671" y="325669"/>
                  </a:cubicBezTo>
                  <a:cubicBezTo>
                    <a:pt x="612118" y="355374"/>
                    <a:pt x="183331" y="107401"/>
                    <a:pt x="64511" y="178435"/>
                  </a:cubicBezTo>
                  <a:cubicBezTo>
                    <a:pt x="-54309" y="249469"/>
                    <a:pt x="-5231" y="671798"/>
                    <a:pt x="180749" y="751873"/>
                  </a:cubicBezTo>
                  <a:cubicBezTo>
                    <a:pt x="366729" y="831948"/>
                    <a:pt x="842009" y="618846"/>
                    <a:pt x="1180389" y="658883"/>
                  </a:cubicBezTo>
                  <a:cubicBezTo>
                    <a:pt x="1518769" y="698920"/>
                    <a:pt x="1864898" y="845508"/>
                    <a:pt x="2211027" y="992096"/>
                  </a:cubicBezTo>
                </a:path>
              </a:pathLst>
            </a:custGeom>
            <a:ln>
              <a:solidFill>
                <a:srgbClr val="FFFF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EC164A-01EF-5F48-8ECC-B8DC03F63C46}"/>
              </a:ext>
            </a:extLst>
          </p:cNvPr>
          <p:cNvCxnSpPr>
            <a:cxnSpLocks/>
          </p:cNvCxnSpPr>
          <p:nvPr/>
        </p:nvCxnSpPr>
        <p:spPr>
          <a:xfrm flipV="1">
            <a:off x="7461889" y="3032147"/>
            <a:ext cx="0" cy="132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97A7E7-114C-6D4B-AE46-97E755C71CEC}"/>
              </a:ext>
            </a:extLst>
          </p:cNvPr>
          <p:cNvCxnSpPr>
            <a:cxnSpLocks/>
          </p:cNvCxnSpPr>
          <p:nvPr/>
        </p:nvCxnSpPr>
        <p:spPr>
          <a:xfrm>
            <a:off x="6604662" y="4007057"/>
            <a:ext cx="3859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579ACBF3-5064-7143-8335-6E969BB0851D}"/>
              </a:ext>
            </a:extLst>
          </p:cNvPr>
          <p:cNvSpPr/>
          <p:nvPr/>
        </p:nvSpPr>
        <p:spPr>
          <a:xfrm>
            <a:off x="6704002" y="3004070"/>
            <a:ext cx="28571" cy="132852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D0F04A-C400-284C-9780-B069FD58762B}"/>
              </a:ext>
            </a:extLst>
          </p:cNvPr>
          <p:cNvSpPr txBox="1"/>
          <p:nvPr/>
        </p:nvSpPr>
        <p:spPr>
          <a:xfrm>
            <a:off x="10202681" y="3967282"/>
            <a:ext cx="216591" cy="23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D6EEB8D-E082-0243-9061-EB498F665ACB}"/>
              </a:ext>
            </a:extLst>
          </p:cNvPr>
          <p:cNvSpPr/>
          <p:nvPr/>
        </p:nvSpPr>
        <p:spPr>
          <a:xfrm>
            <a:off x="9950461" y="3064036"/>
            <a:ext cx="159764" cy="1525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E64E4A-AB74-D24A-9684-0684356E5504}"/>
                  </a:ext>
                </a:extLst>
              </p:cNvPr>
              <p:cNvSpPr txBox="1"/>
              <p:nvPr/>
            </p:nvSpPr>
            <p:spPr>
              <a:xfrm>
                <a:off x="10083634" y="3013123"/>
                <a:ext cx="541515" cy="173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E64E4A-AB74-D24A-9684-0684356E5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634" y="3013123"/>
                <a:ext cx="541515" cy="173105"/>
              </a:xfrm>
              <a:prstGeom prst="rect">
                <a:avLst/>
              </a:prstGeom>
              <a:blipFill>
                <a:blip r:embed="rId2"/>
                <a:stretch>
                  <a:fillRect l="-18182" r="-63636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F10B40C5-1774-7849-AA9B-A9AFAA31C07D}"/>
              </a:ext>
            </a:extLst>
          </p:cNvPr>
          <p:cNvSpPr/>
          <p:nvPr/>
        </p:nvSpPr>
        <p:spPr>
          <a:xfrm>
            <a:off x="6604662" y="4168423"/>
            <a:ext cx="216426" cy="198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1DB40C5-295F-8643-BB82-9193E8903B0C}"/>
              </a:ext>
            </a:extLst>
          </p:cNvPr>
          <p:cNvSpPr/>
          <p:nvPr/>
        </p:nvSpPr>
        <p:spPr>
          <a:xfrm>
            <a:off x="7413512" y="3969028"/>
            <a:ext cx="82482" cy="760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C34F23-24ED-434C-A743-7878A426F358}"/>
              </a:ext>
            </a:extLst>
          </p:cNvPr>
          <p:cNvSpPr txBox="1"/>
          <p:nvPr/>
        </p:nvSpPr>
        <p:spPr>
          <a:xfrm>
            <a:off x="7454753" y="3989325"/>
            <a:ext cx="113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E2E11-1DBC-9B46-88E8-27222C63949B}"/>
              </a:ext>
            </a:extLst>
          </p:cNvPr>
          <p:cNvCxnSpPr/>
          <p:nvPr/>
        </p:nvCxnSpPr>
        <p:spPr>
          <a:xfrm>
            <a:off x="6778192" y="3534411"/>
            <a:ext cx="6353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7682D6-1C58-014D-97A9-F15FD0F0C286}"/>
                  </a:ext>
                </a:extLst>
              </p:cNvPr>
              <p:cNvSpPr txBox="1"/>
              <p:nvPr/>
            </p:nvSpPr>
            <p:spPr>
              <a:xfrm>
                <a:off x="7034725" y="3405619"/>
                <a:ext cx="120412" cy="173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7682D6-1C58-014D-97A9-F15FD0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25" y="3405619"/>
                <a:ext cx="120412" cy="173105"/>
              </a:xfrm>
              <a:prstGeom prst="rect">
                <a:avLst/>
              </a:prstGeom>
              <a:blipFill>
                <a:blip r:embed="rId3"/>
                <a:stretch>
                  <a:fillRect l="-80000" r="-90000" b="-10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DCA666-9583-9745-B6D6-EA229ACBB6FC}"/>
                  </a:ext>
                </a:extLst>
              </p:cNvPr>
              <p:cNvSpPr txBox="1"/>
              <p:nvPr/>
            </p:nvSpPr>
            <p:spPr>
              <a:xfrm>
                <a:off x="5850998" y="4537774"/>
                <a:ext cx="1183727" cy="322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DCA666-9583-9745-B6D6-EA229ACB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998" y="4537774"/>
                <a:ext cx="1183727" cy="322930"/>
              </a:xfrm>
              <a:prstGeom prst="rect">
                <a:avLst/>
              </a:prstGeom>
              <a:blipFill>
                <a:blip r:embed="rId4"/>
                <a:stretch>
                  <a:fillRect l="-8511" r="-61702" b="-7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F01B61E8-9F89-0C4A-863B-E4C5635138E6}"/>
              </a:ext>
            </a:extLst>
          </p:cNvPr>
          <p:cNvSpPr txBox="1"/>
          <p:nvPr/>
        </p:nvSpPr>
        <p:spPr>
          <a:xfrm>
            <a:off x="9966475" y="3281123"/>
            <a:ext cx="155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9DFCF9-3D87-DE45-8EA3-F27738A779D4}"/>
              </a:ext>
            </a:extLst>
          </p:cNvPr>
          <p:cNvCxnSpPr>
            <a:cxnSpLocks/>
          </p:cNvCxnSpPr>
          <p:nvPr/>
        </p:nvCxnSpPr>
        <p:spPr>
          <a:xfrm flipH="1">
            <a:off x="6729814" y="3142044"/>
            <a:ext cx="3263468" cy="11220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873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each vertex (Matrix multiplication)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E52885-6BE3-C74D-A21A-272CF307876D}"/>
              </a:ext>
            </a:extLst>
          </p:cNvPr>
          <p:cNvSpPr/>
          <p:nvPr/>
        </p:nvSpPr>
        <p:spPr>
          <a:xfrm>
            <a:off x="7115826" y="2885458"/>
            <a:ext cx="159764" cy="1525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47FA1A-5B7C-D544-AB81-10EB0E694685}"/>
              </a:ext>
            </a:extLst>
          </p:cNvPr>
          <p:cNvSpPr/>
          <p:nvPr/>
        </p:nvSpPr>
        <p:spPr>
          <a:xfrm>
            <a:off x="1234965" y="4617309"/>
            <a:ext cx="414068" cy="534838"/>
          </a:xfrm>
          <a:custGeom>
            <a:avLst/>
            <a:gdLst>
              <a:gd name="connsiteX0" fmla="*/ 0 w 414068"/>
              <a:gd name="connsiteY0" fmla="*/ 34506 h 534838"/>
              <a:gd name="connsiteX1" fmla="*/ 8626 w 414068"/>
              <a:gd name="connsiteY1" fmla="*/ 526212 h 534838"/>
              <a:gd name="connsiteX2" fmla="*/ 414068 w 414068"/>
              <a:gd name="connsiteY2" fmla="*/ 534838 h 534838"/>
              <a:gd name="connsiteX3" fmla="*/ 414068 w 414068"/>
              <a:gd name="connsiteY3" fmla="*/ 0 h 534838"/>
              <a:gd name="connsiteX4" fmla="*/ 0 w 414068"/>
              <a:gd name="connsiteY4" fmla="*/ 34506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68" h="534838">
                <a:moveTo>
                  <a:pt x="0" y="34506"/>
                </a:moveTo>
                <a:lnTo>
                  <a:pt x="8626" y="526212"/>
                </a:lnTo>
                <a:lnTo>
                  <a:pt x="414068" y="534838"/>
                </a:lnTo>
                <a:lnTo>
                  <a:pt x="414068" y="0"/>
                </a:lnTo>
                <a:lnTo>
                  <a:pt x="0" y="3450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975967-E16C-074D-8D94-2137EE375F57}"/>
              </a:ext>
            </a:extLst>
          </p:cNvPr>
          <p:cNvSpPr/>
          <p:nvPr/>
        </p:nvSpPr>
        <p:spPr>
          <a:xfrm>
            <a:off x="1401493" y="4884728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F59EA43A-DB48-1043-9115-44A794E524E2}"/>
              </a:ext>
            </a:extLst>
          </p:cNvPr>
          <p:cNvSpPr/>
          <p:nvPr/>
        </p:nvSpPr>
        <p:spPr>
          <a:xfrm rot="9625747">
            <a:off x="1435704" y="3899702"/>
            <a:ext cx="5830069" cy="134719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1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`in-between’ spaces?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A57FB7D-F590-EB4E-AE17-53C98340D04D}"/>
              </a:ext>
            </a:extLst>
          </p:cNvPr>
          <p:cNvSpPr/>
          <p:nvPr/>
        </p:nvSpPr>
        <p:spPr>
          <a:xfrm>
            <a:off x="700128" y="2389517"/>
            <a:ext cx="5462288" cy="3457397"/>
          </a:xfrm>
          <a:custGeom>
            <a:avLst/>
            <a:gdLst>
              <a:gd name="connsiteX0" fmla="*/ 0 w 414068"/>
              <a:gd name="connsiteY0" fmla="*/ 34506 h 534838"/>
              <a:gd name="connsiteX1" fmla="*/ 8626 w 414068"/>
              <a:gd name="connsiteY1" fmla="*/ 526212 h 534838"/>
              <a:gd name="connsiteX2" fmla="*/ 414068 w 414068"/>
              <a:gd name="connsiteY2" fmla="*/ 534838 h 534838"/>
              <a:gd name="connsiteX3" fmla="*/ 414068 w 414068"/>
              <a:gd name="connsiteY3" fmla="*/ 0 h 534838"/>
              <a:gd name="connsiteX4" fmla="*/ 0 w 414068"/>
              <a:gd name="connsiteY4" fmla="*/ 34506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68" h="534838">
                <a:moveTo>
                  <a:pt x="0" y="34506"/>
                </a:moveTo>
                <a:lnTo>
                  <a:pt x="8626" y="526212"/>
                </a:lnTo>
                <a:lnTo>
                  <a:pt x="414068" y="534838"/>
                </a:lnTo>
                <a:lnTo>
                  <a:pt x="414068" y="0"/>
                </a:lnTo>
                <a:lnTo>
                  <a:pt x="0" y="3450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04F7E-B231-0E45-993E-19DF76B3E18C}"/>
              </a:ext>
            </a:extLst>
          </p:cNvPr>
          <p:cNvGrpSpPr/>
          <p:nvPr/>
        </p:nvGrpSpPr>
        <p:grpSpPr>
          <a:xfrm>
            <a:off x="4578324" y="3544757"/>
            <a:ext cx="572492" cy="1212703"/>
            <a:chOff x="4578324" y="3544757"/>
            <a:chExt cx="572492" cy="12127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975967-E16C-074D-8D94-2137EE375F57}"/>
                </a:ext>
              </a:extLst>
            </p:cNvPr>
            <p:cNvSpPr/>
            <p:nvPr/>
          </p:nvSpPr>
          <p:spPr>
            <a:xfrm>
              <a:off x="5007335" y="4625935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A4D79-14EB-1D4C-856C-AF19AB4A68DF}"/>
                </a:ext>
              </a:extLst>
            </p:cNvPr>
            <p:cNvSpPr/>
            <p:nvPr/>
          </p:nvSpPr>
          <p:spPr>
            <a:xfrm>
              <a:off x="4578324" y="3544757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7D24C83-6FE9-4041-A7DE-B28A80AC7C43}"/>
              </a:ext>
            </a:extLst>
          </p:cNvPr>
          <p:cNvSpPr/>
          <p:nvPr/>
        </p:nvSpPr>
        <p:spPr>
          <a:xfrm>
            <a:off x="2622437" y="4757460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F565D-0158-0D41-B10F-9E28D7B8EDB7}"/>
              </a:ext>
            </a:extLst>
          </p:cNvPr>
          <p:cNvSpPr txBox="1"/>
          <p:nvPr/>
        </p:nvSpPr>
        <p:spPr>
          <a:xfrm>
            <a:off x="4013834" y="4256603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095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Rasterisation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EC9C3C-6F73-774A-BAA2-DCC2DE46A6D8}"/>
              </a:ext>
            </a:extLst>
          </p:cNvPr>
          <p:cNvGrpSpPr/>
          <p:nvPr/>
        </p:nvGrpSpPr>
        <p:grpSpPr>
          <a:xfrm>
            <a:off x="518173" y="2219316"/>
            <a:ext cx="6412823" cy="3797798"/>
            <a:chOff x="259381" y="2320507"/>
            <a:chExt cx="6412823" cy="37977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DF79EC-4EF2-194E-9815-F1C1316E21DF}"/>
                </a:ext>
              </a:extLst>
            </p:cNvPr>
            <p:cNvGrpSpPr/>
            <p:nvPr/>
          </p:nvGrpSpPr>
          <p:grpSpPr>
            <a:xfrm>
              <a:off x="259381" y="2320507"/>
              <a:ext cx="6412823" cy="223587"/>
              <a:chOff x="2536166" y="3252170"/>
              <a:chExt cx="6412823" cy="22358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B9717CB-559B-9046-8BD0-E855E478C17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8A1D2D-BECB-F548-84E6-5CFE63894BEB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6DE743-5F7A-7940-94FD-D2380050A2B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D6A4AD6-A854-1340-BA94-126BDEC5AA87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D384D1-9C82-1A42-BE53-3A62F15C02CC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4A17C24-04EA-FA40-BD61-56A38747FAFB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C75EB3-C62D-E645-80DA-C8E1FC10ED24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A224AD2-C909-BE46-A241-478473288333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F432E6D-BD52-9C4E-9B73-0A685512D612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AB44996-D439-1A4F-9EB7-FD66195A37EF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AFA47F-567B-1846-9AF0-F3E6749A6591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0A8948-707B-2A48-9786-F8F6490D7031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7E6030-5552-DE48-BD7D-88DAD4D087A8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FBA6AD-B536-DD4F-ADCF-6B35C201F3A9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CBE5B13-BB86-2A40-AAEC-5DC3986D3AD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E595E9-5F49-3848-8133-C4EC107BD33A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BF6EB4B-B125-7B42-A0E5-A68DE643B8DE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E7689C-FC6F-2840-B614-F92F2D0E4FD9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36C3549-235E-E748-8A9A-753FACD6B8D2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5F4DE8-114B-3A42-B5C6-7A2B6204B884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8A0F0E-2F32-D346-8C50-21911382DE36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0CAA3E0-F178-AF4B-85F7-F2FC2E593C3B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24A8A2A-4450-1F46-A209-7B79003F27EC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595A5A6-BA5C-E840-A616-37EDB72FAF08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097EBC-AE0F-264D-8A7B-160B934750CD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117B69-833D-4F43-A720-DF80007E3156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921AEA-7957-9745-A97F-DAAD9AE2A086}"/>
                </a:ext>
              </a:extLst>
            </p:cNvPr>
            <p:cNvGrpSpPr/>
            <p:nvPr/>
          </p:nvGrpSpPr>
          <p:grpSpPr>
            <a:xfrm>
              <a:off x="259381" y="2567797"/>
              <a:ext cx="6412823" cy="223587"/>
              <a:chOff x="2536166" y="3252170"/>
              <a:chExt cx="6412823" cy="22358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3128F9A-D80F-324F-8C62-16E32B3B6024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3D5E59-87A4-4E47-9DFC-82BB98B184D7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24CAF56-85EF-1C46-A90F-30365C8E75D0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AE8DCA-6250-B84A-86C8-739BC5B157B7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BF78DC-9CCE-D041-B437-984F878C579A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C88FBD-CC55-114F-827F-68E4FC5BEA50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EF737F-3E4C-184A-A089-7D7A3D2F6736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A8151A-9088-F842-B743-331650FE58C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BD57B19-3D0A-944C-80A7-8D9D2A0BB6DA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0A0E0B-F236-8B47-ACC3-D7E8A8C517D6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EC99BB6-5C83-AD43-A812-96B6E5CBB42A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38D16E6-9662-9C46-8E49-2602CCD0DB5A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A4F360B-4641-2D4B-9EEF-5E1016F63FF7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1B847-371B-2246-9F66-4645C59A9BD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8FC256-5EDA-A24F-A506-C08989B40FF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937375-7582-8D42-A377-14A6D55B16F4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76E2BD1-153A-F742-BA30-C2BAE7D8F7A1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F887D18-3A60-E548-9F85-17196FCA159A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56ECCF1-9208-D94A-84B4-FDEB6A1EB84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DB530C7-C68C-8C4F-9469-EAB423400416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51E4ECB-6878-E348-A69A-0AEA3B296ADF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D3B886F-5CD2-304E-8EEE-47948EAF6D00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E99B1C6-9DDA-484C-AB45-761C4D881FCA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7E865C-026B-5542-878B-8D8E5B0AC881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F6A81BD-6FDA-6A4D-8977-76F0E2C122CA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4720BBF-11CA-F045-8821-2F0F047771F8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971DCF7-88BC-7540-8A23-C26DD3F08222}"/>
                </a:ext>
              </a:extLst>
            </p:cNvPr>
            <p:cNvGrpSpPr/>
            <p:nvPr/>
          </p:nvGrpSpPr>
          <p:grpSpPr>
            <a:xfrm>
              <a:off x="259381" y="2823714"/>
              <a:ext cx="6412823" cy="223587"/>
              <a:chOff x="2536166" y="3252170"/>
              <a:chExt cx="6412823" cy="223587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9CAAB2C1-D3E2-2541-BEE9-CF08D0DB0850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94CF1EF3-0773-F84D-A8AD-9EC32BEFDDC8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44EBB1B-EFD5-434D-826D-D1F419EAC2A2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7CA4352-3B13-4A40-94E6-D5F11DF80BB8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94FB42D-05C0-B04F-ABD5-C06CCA1C47DF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D7D40E7C-4CE8-D342-B22D-3F5DA63C815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5E4D858D-E951-6241-A406-1CB0D3E95EE2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9BEBE9F4-C7B1-BD40-8BDF-C08FDB33EEAE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1EBCA9A-913A-BC4D-9394-4CED370A98AB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6436D25-4678-5A44-816A-37D53752D9A7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C626FB3-EE95-CC42-A6AF-A74874B52AA2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445E9176-9C65-E74F-839A-9DAFBF2C084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5D1A5A2-2D4E-7D41-B745-FF79D84448EF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70FAE4A5-CCE8-DD42-82FB-5F18C98391BF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4360074-708B-4A45-B80D-15FE221169F8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3D0DF444-01D7-9B43-A037-8CA7F978B664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A002ECD-96C0-9F46-962F-C2F11FC22C9B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F69CDF39-6B43-1F4D-81B3-D6F47E2C4844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9646E635-B358-CA4E-9D6F-AB264093A10A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D7F2B023-E389-C440-B98A-EE3ECDB38BF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1915C0A-1408-CB44-AE42-F25CCE06BB73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6927C32-5E63-5945-A4F1-EA58F5812F58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16D1631-99E3-5F46-A654-0BCDF99C2705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131BDE2-EDB0-7947-A508-58CA57A2FAA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860AFB3-331D-F840-BD24-E990B0292645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F460D2D-44BF-524F-9E48-99462D46A106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C16CBF6-E1EF-9D47-99E6-FC9D05298959}"/>
                </a:ext>
              </a:extLst>
            </p:cNvPr>
            <p:cNvGrpSpPr/>
            <p:nvPr/>
          </p:nvGrpSpPr>
          <p:grpSpPr>
            <a:xfrm>
              <a:off x="259381" y="3079631"/>
              <a:ext cx="6412823" cy="223587"/>
              <a:chOff x="2536166" y="3252170"/>
              <a:chExt cx="6412823" cy="2235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676A9172-E8BF-F442-80CC-F918DFBF8F6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85C11FD3-F6BE-B240-93D0-A5E9A49C2BA7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24CBA41-4DE6-8247-8A21-A23BE8C0672D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A5B34CE2-FEB2-4A47-9D28-92CC104D9640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2A7C050E-B028-1E42-A647-F2CE15626E05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8DC40A8-E08D-4748-BF20-062D8B8AE9C7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827D67E2-CA19-D54A-86D3-77C35A4384AB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6BBD43F9-902C-5846-81AA-AF0106E086AD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7070D67-A114-054F-B75A-55C518ADAF1E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3B74967-6C2C-314A-9621-48E540087F56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61E6412-C996-9D49-B425-80464D8EAC2F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78AC112-B19A-7248-89DA-20BDCC840194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5F35E83-2003-2046-B036-A8253D8BF67C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8BB5698-00A9-1E46-B107-70638D8B7EBC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8E51583-9D69-B24D-9D68-DEEC6A9DF282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464E7C6F-D001-954E-97D6-9FE229FBCB88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A7E0625-1725-784F-A6CF-C695422135C3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A9747A7-D994-0A45-9DF9-27CC13BB24A6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AF1A1920-EBFC-4C40-B00F-5B264E485509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A5104B15-AEE5-DB4C-BBFB-0DC4DCE3C6C6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42E49CF-6A32-A14E-BB50-408867CB6FCC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75F67261-9B27-8149-A1AC-42F85BDAF7D0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EDB2156-498D-A842-8BFD-7CD5743FD9CD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DCB0457-7926-8B40-93FF-64551016F561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B5A3BBB-5028-F94D-BC67-6A08116C433C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D408089-E2B3-D94D-A234-D371478456A8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E4C7463F-DE0E-D042-8603-9A87499E14F5}"/>
                </a:ext>
              </a:extLst>
            </p:cNvPr>
            <p:cNvGrpSpPr/>
            <p:nvPr/>
          </p:nvGrpSpPr>
          <p:grpSpPr>
            <a:xfrm>
              <a:off x="259381" y="3335548"/>
              <a:ext cx="6412823" cy="223587"/>
              <a:chOff x="2536166" y="3252170"/>
              <a:chExt cx="6412823" cy="223587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7E8FF36-6D7B-E547-A47D-F553CD9092B6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DB1D719-A603-3240-91E2-195DE2A3E94D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524E776-BDD9-2E46-9B19-795A84EBBB38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31D6F3A-CB49-4F4E-BD6D-0CFE56A78F1C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BD3C6BB0-2FD2-DC49-8A9C-B837E69B2547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77B59B9-958E-5040-952D-A19BF5B3DA8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14698F0A-68B8-2045-91F7-AC01255FD76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22550C75-E0F1-6F4F-9BDC-CDA295812D08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4ED5CDC5-7E1C-3147-9096-94EEA1316D84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F701CFDF-382A-B244-91ED-8860C8D4337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F024D43B-0E8D-AB45-B244-1382E1C0B02B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3ABB791-177B-704B-A939-744B9CAEA79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6705628-E972-0746-A0F9-1B6ADC69B10A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0E35B727-975C-614C-B83C-06ED16F4B0D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2B32D05-D9FB-504A-8F0C-9563A9C6269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E25685D-5EB0-DC41-BF27-BDCB64902FA5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1351B8E-0A43-4F43-B00E-BD0F6A2D20C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0CC1728-AF3C-014F-8106-1C23E512347D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B226E0C-EE9A-4348-8653-C607ABE663B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2E86F65F-F953-FE46-A6DF-2640D8958028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1D9AC92-0C0D-7E4D-BF7C-593C534F507B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0F76C76-1F1E-B14E-9A7C-608CEA044D4C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5F4E738A-B3D4-0E43-81AC-3B6876228B58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C11080BA-6FDD-1545-B4D9-F6CBC3F8B812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99BFF11-7741-4B4B-8A25-266ACC5E3844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662A9DD7-4422-F842-8E8D-1862B9FAC669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CED01B9-4A57-304A-B081-9A63B2A8B35F}"/>
                </a:ext>
              </a:extLst>
            </p:cNvPr>
            <p:cNvGrpSpPr/>
            <p:nvPr/>
          </p:nvGrpSpPr>
          <p:grpSpPr>
            <a:xfrm>
              <a:off x="259381" y="3591465"/>
              <a:ext cx="6412823" cy="223587"/>
              <a:chOff x="2536166" y="3252170"/>
              <a:chExt cx="6412823" cy="223587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20A765F2-B02B-514C-B378-6EFB2A502C2F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0FFC66FA-8FB9-DB43-9424-31A87D6B9D2E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19CEC42E-2BDD-6642-BCF5-EAC598E79172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F9D5965D-A76F-744C-B525-E8A757CFD070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DE60558-F11E-A74C-A3ED-98889CDD2A7C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72B4BE9F-E9E0-A742-93E6-EFFF2043AA16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A222AB5-8C98-724F-9EE4-5FFC775FF863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D7AD15D-2834-184F-A51F-4A4C9E5BCD3D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AFE677C8-572C-5C4A-9EB4-6AED56A76C90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50B1740-9B14-B24D-8D61-FBAD5E02B425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43D5B6F-A6EB-D847-B8F3-11216A6FCD28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503D64CE-7EC9-204B-91B1-7DE2692144F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9BBF9435-AAF2-C747-B389-53E94A20ED6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64F835B-6F05-884D-B632-2848C824AC0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D4067954-689A-CA4B-89CB-F3FACC11EAC7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6936D501-68D1-2541-96B4-45F3BEB0A61E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BE77FC7F-CB06-E94A-BDCB-A81A2F114C3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8338FECE-AFFF-1546-94A1-45248DAB42DE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FCE594A4-5A70-2C46-95FA-67C3534C5AB6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C06F7A2E-13AA-FD45-80F2-2078DBBE6B8C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13C9D256-94E8-E24B-A99A-9BF04BF286B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5227BCF9-3720-FF43-B149-0068EF70A73A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5812366B-375C-A94E-86E0-5481DC912D32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39CFFCF-CC31-9A44-B893-D95BDC99CA2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6C01C9D-0DC6-DF48-ABE1-2EC1FAE160D3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5AFE810-1A41-C444-890C-56BB9036D77F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CEB9CF37-D51A-8140-A1E1-84A23EA442C4}"/>
                </a:ext>
              </a:extLst>
            </p:cNvPr>
            <p:cNvGrpSpPr/>
            <p:nvPr/>
          </p:nvGrpSpPr>
          <p:grpSpPr>
            <a:xfrm>
              <a:off x="259381" y="3847382"/>
              <a:ext cx="6412823" cy="223587"/>
              <a:chOff x="2536166" y="3252170"/>
              <a:chExt cx="6412823" cy="223587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8767A734-46C9-FE42-BA32-F3648CDF7AFE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57FB4CA3-D09F-3B4F-B15A-868AD27BB2E8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3FC07D1-618E-D840-AF93-3C3AE342C8D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D46454DE-BEBE-474F-A295-3593995CCE92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7E10954C-855B-2C44-90E7-22EFF451E4BD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63C0E52F-23B5-5C46-879A-184AF0ECA24A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78D01002-ED32-F14D-9976-B49E655B9903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68E639B4-7A45-0A42-99A5-747D5EF622F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994E08FE-F457-3340-80BE-2A11184CE38D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0E0F5AB-B174-1F4D-9DC6-721B521DB02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0B60F096-1BB7-434F-880E-B0DA9DE8A8B1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82022CE6-F5ED-514F-B8F6-54AE0DA6C2D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3ADFA1BC-666B-B842-B632-ECBFC25536BC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957F4715-684A-064F-981E-AFCF55C5C654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CD0EE1F2-D679-8446-83D5-379816C5F6B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38CC6CF5-CC62-0549-A9D6-F9F5440197D8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250D30AA-F71C-174D-AB12-BD46482D684D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1FE5C2D-A6BE-B84A-8406-9B3793079189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428BD99-73AE-7F47-994C-7049081F8C00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2C024267-8578-1F4B-AD7F-AF354580D68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B050CBBF-B25E-034E-94C3-06AD74A667C0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EAD1D82-255B-1244-ABC3-3A7AB867B1A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21ED4A1D-3115-2C41-BE8D-F7E3D30B492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E91E99C-FD18-4B43-9582-5FE76D24921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8ADA9C44-0F87-FB4B-BA99-5D70CF5F354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F7A3D8E6-32EB-874B-B091-CC443DAF2C42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B00FD4A3-D946-3242-9F26-762ED097E94C}"/>
                </a:ext>
              </a:extLst>
            </p:cNvPr>
            <p:cNvGrpSpPr/>
            <p:nvPr/>
          </p:nvGrpSpPr>
          <p:grpSpPr>
            <a:xfrm>
              <a:off x="259381" y="4103299"/>
              <a:ext cx="6412823" cy="223587"/>
              <a:chOff x="2536166" y="3252170"/>
              <a:chExt cx="6412823" cy="223587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4FAC976E-3FA4-374D-BE74-ACEC4DC5397D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99F8E2BB-0259-4A48-82AC-C8D724AB5736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E7BFB349-6BF1-444F-9902-74B4D52C49AD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22020D07-0308-F840-BDC1-32C5E2A7D633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1A8FB491-A458-2A40-8FF9-4522F08EE6F0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AC85EB95-4F69-3B4B-B03F-B05AD74A1A04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D0472EB0-1CFC-9742-A6CA-CAC5DEC651AA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A6629355-B873-5046-B620-6C8C73BC1531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E44C939A-37D3-0D4B-99B6-11A9CFB444AD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67FD11B1-5890-C640-898C-10BD879956E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F97DE59B-C3A7-644C-A40F-9D4ECCA10124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D08C87B5-7468-3648-B3A3-A330CAE0B51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B6678B99-A6A1-0B4E-8FF5-57F070A6A246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207F4C4-11D1-7A4E-A20A-87538726803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8ABB642-C43E-BB4E-A5F5-3C1A90A29D03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13EA7D38-89BD-A245-8C70-F8FFDEA84327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EDC52B05-8EA7-8041-8BA7-240EDF0105F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7F61EBFD-3A55-7742-958E-8A881E8CDC8B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839B2417-D489-F54C-89E0-40A273771660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D6465BC6-65E9-1F47-A375-AD14B3446871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52E24E5-4CCD-6D4A-9980-3B9820872CAE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133C7746-CC29-464D-9FCD-D529E5C0FF17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22720D07-E8DD-A449-B838-E37EC3BF574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EAF0BECD-0363-AD49-8062-2012A757DD2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8E69E0A5-41C3-E142-BF5B-966493E3725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CA502DE0-9FB8-524D-8EB1-9EE110A2ACE0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5A57215-13D0-BB4E-9CD8-E0FCE26A328D}"/>
                </a:ext>
              </a:extLst>
            </p:cNvPr>
            <p:cNvGrpSpPr/>
            <p:nvPr/>
          </p:nvGrpSpPr>
          <p:grpSpPr>
            <a:xfrm>
              <a:off x="259381" y="4359216"/>
              <a:ext cx="6412823" cy="223587"/>
              <a:chOff x="2536166" y="3252170"/>
              <a:chExt cx="6412823" cy="223587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F242EFBB-2BD8-A242-BAAB-8418FBC1634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4D2F82A7-766C-FA46-97AF-6AFBB9115D24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1D7878E-4A15-9F40-AA13-305E4B274AD4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9A7FA396-E6F0-244B-85C5-FF27F0F7EB99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0ECDF2E7-8832-5F4C-8627-7261FAADFBB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29109B4-4518-5547-8591-0E5420C6B11E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B0BF0D52-8388-0548-BE86-3F5A597B7DA8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A5F4A8C-3835-424E-BFF8-3714CC564713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3B46DE2D-B806-0A4B-9AFC-CCCA6F34C6E2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D5BDC57D-2555-3945-B4CD-ABF1C7813E40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BCCBD30C-08D1-4C4C-9A11-459683065767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8D8F386-5CED-F243-A131-AADEF04D58B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9DAE49D6-269C-4549-A0CC-20E1F723116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7FC3DE5B-F196-8747-A2A0-91324148BB8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8D4F78E1-CA91-B942-ACD0-BF752F4352E0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419363EA-CFD0-124E-B14C-DADE96969F5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2B1AF92D-CAF8-3B4D-9199-01666B7FA63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25824BED-43BF-CF4A-98B2-C3847B485510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7F276C5B-88DB-B145-8770-3FA8E68FBF49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C90043D-D3AE-CD4D-891F-A0EB6B8805C2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5B783AB9-2499-744B-9F16-0A5D3B84DA6F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3C669AF4-CD6E-2144-9AD5-9EA51D723FC4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2F4F64B-280B-6840-A796-65A9620AF157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110CFB7E-C43A-B948-918E-F4D0BC70034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258BFB0A-B2F5-1644-A73D-4B06783A003B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5E905328-024B-254D-8E82-345DECD3B1D3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BA6087BC-AD92-6345-AA26-838E7406A56A}"/>
                </a:ext>
              </a:extLst>
            </p:cNvPr>
            <p:cNvGrpSpPr/>
            <p:nvPr/>
          </p:nvGrpSpPr>
          <p:grpSpPr>
            <a:xfrm>
              <a:off x="259381" y="4615133"/>
              <a:ext cx="6412823" cy="223587"/>
              <a:chOff x="2536166" y="3252170"/>
              <a:chExt cx="6412823" cy="223587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32EFA796-4CEA-6042-B685-4D14A36CC0BE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F5784028-C201-C940-9DF5-4DB5EE1FE8E9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6E459211-B3ED-C446-BF5B-89D84781C051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E5385B60-B6C1-494A-AFFC-DC59F4316FFA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D5CAB532-11A9-374F-B917-98283179EF1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A795EA23-44D4-AE4F-9CD9-C84CEE9F5BF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4BEA481-567D-0447-955B-479784D294CF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014D9D45-141A-F84D-93BE-468F3A84E4B2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625A98FE-466E-6844-A0C2-0CD93DA9F60B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ABDC67DA-55BE-0745-948E-E1EDFEAE0964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2BFE3CEC-25A0-4E49-B79D-FB2D979ECA5D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597C4868-98E9-3943-95DD-27708C5FE55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0EBC9702-3A6E-4A46-AB89-F5DB141CBD84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68456413-4F63-7144-9DD7-E5632BBDBD9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679B7F56-CBBC-2842-B658-B176271F5830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20A858C2-4025-5A48-829B-40163C843FFA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C3FDB7C-F47C-164D-A62D-7DF10882656D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294FE0DB-0493-5A40-B88B-28E47CF8FB51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16C7CC0C-1600-5F4D-970E-48639CDBED0D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707E32D0-FAA8-9245-8F75-21E4A71F025B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03DD8908-5026-5C43-B2BB-B1A4ECCFBF56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4562E39F-950A-1D4F-A314-B41905064517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8F41E06E-280F-AF47-9AAB-9CCFB03311F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8EDDB40-5C23-154E-AD4A-85E63EEBB70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C89891F-A9A4-F349-B752-BBAA8BC0578C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0181882B-7C72-474D-AA45-0491C793534A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E85AA497-5F5D-EC41-8AD4-AA7A22A83B4A}"/>
                </a:ext>
              </a:extLst>
            </p:cNvPr>
            <p:cNvGrpSpPr/>
            <p:nvPr/>
          </p:nvGrpSpPr>
          <p:grpSpPr>
            <a:xfrm>
              <a:off x="259381" y="4871050"/>
              <a:ext cx="6412823" cy="223587"/>
              <a:chOff x="2536166" y="3252170"/>
              <a:chExt cx="6412823" cy="223587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45834152-FE5B-FF43-AFED-DD0A46F6CB28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423B7A0A-5106-FB43-9818-EE43FBCB4172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2A24E4D5-85B9-1746-850F-44E313E9AE6B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53F1846-B850-C143-81A0-CFDC5D7BC8F1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2FE51D9-E076-DB49-A526-F6B87F0F772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95107C7C-D351-4E41-8B40-339429381AD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A01300B8-1130-D74E-B47A-905EDB54602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36011F3A-6C2F-3144-89F5-274998A5CEA4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4C9C7A1A-0524-FE40-9F02-25B349509581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1B1322E-D155-0D47-82BD-EC3366F2ACE4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7C516B7A-A901-804E-95EB-AD3019D27C45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86E3406D-1683-5B4C-A1A3-FC2EAFEF09F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14F8DFEC-39CB-0A4A-BDB6-FB3FA11D7A41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8DC6B771-F276-A64C-8B6F-C5C0CE92F09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198E7FA1-8B85-7145-B777-CE18066FF4E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3DAFFF63-7B6F-CA48-98A3-FB9CDD04098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7D0D9119-F77E-5F4A-875C-2578081082F1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00482F4B-77C5-664B-ABF5-133A44EF9261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D72F9B84-7102-CC43-832B-2ABE59DBFBAB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D1663C2C-2BAF-3E49-96E3-451C98300DD4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2586E48A-13E5-3042-BAD5-17402971FACC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A636871-D1C9-B445-BCA5-9B7EE51BD37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751DF255-5FEC-CD44-B731-5D6F201EB6D2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199128B1-C518-594B-8159-4E8A9610CFC6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6DA2440D-DFE5-9349-A081-16CE11AEF063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0BAB9406-ACDB-8D43-94D0-E1FF47E59582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E7570539-9226-3147-8F04-191639BA8F6C}"/>
                </a:ext>
              </a:extLst>
            </p:cNvPr>
            <p:cNvGrpSpPr/>
            <p:nvPr/>
          </p:nvGrpSpPr>
          <p:grpSpPr>
            <a:xfrm>
              <a:off x="259381" y="5126967"/>
              <a:ext cx="6412823" cy="223587"/>
              <a:chOff x="2536166" y="3252170"/>
              <a:chExt cx="6412823" cy="223587"/>
            </a:xfrm>
          </p:grpSpPr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AF6D1C85-4544-5E46-BC02-605C0080BAE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3F24119F-2883-3B41-844A-99B72B770473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23447039-9D97-2C49-8607-A43B0044DD85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756DF2D7-27CD-6E4C-AAB3-09AFDEA1C783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C0D2BEF9-3600-084D-9A76-CC07E1CE164E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A73794E-B627-BB42-BAF7-04E6CEA566F3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FE7B278F-3CD8-4D46-A4D4-A5753EE7B61B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F16B793F-2E4F-CC49-AEC3-787F42768F82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51ECF814-13A2-CD4D-81EB-DB76F90F38BE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B3F91A1B-B849-194A-B9D1-1E7A622675EC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FB1460A2-2E57-414F-8CFD-DB424405D4DF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15563456-1690-6F4F-9A96-846A7372EF81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0BADBBFE-DA11-2C4C-8868-127585A8FB08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3196445D-8AC5-5146-8A1C-4FDFF688736C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F9E8775D-9972-F645-A1FB-FFBB1CD0658C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F34F797A-FFD3-C448-B8D2-9EE70C94FC7C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E9727361-5CB2-7345-BDF5-DCC809A2EC4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93AD420C-09F7-BF4A-83B2-31B93760DEA4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55869992-F573-934F-800A-7E2A85AE608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00BE6F1F-04A7-FE48-8A28-8886FA282677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23465BC-BBD0-254E-B399-824D052D349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CA5E2CF0-AB41-F14A-A310-9640F31841D6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BDD551-F01A-B944-AFE3-BAA46AB962FD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D2D14327-C430-2745-BFCF-121854296506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F053AB6-683F-BE47-9940-A51D4353B74F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AC54C476-A027-2243-8D05-859C84705601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77D348D3-0003-E546-8677-DB65FD9B103F}"/>
                </a:ext>
              </a:extLst>
            </p:cNvPr>
            <p:cNvGrpSpPr/>
            <p:nvPr/>
          </p:nvGrpSpPr>
          <p:grpSpPr>
            <a:xfrm>
              <a:off x="259381" y="5382884"/>
              <a:ext cx="6412823" cy="223587"/>
              <a:chOff x="2536166" y="3252170"/>
              <a:chExt cx="6412823" cy="223587"/>
            </a:xfrm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154F8059-BDAF-7F4D-9154-FE1D916B00D8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EE3F6A15-6376-1645-8ED6-6AE52FBD6405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29896F65-50FC-7F4D-B09B-5C568BD1E55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41961647-F305-284B-9C18-A3EB33F590D8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FCCDB1D6-3AC3-1644-A73D-6EDFCA2FAD7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A56F1D0F-389E-6F44-9A01-B11E9AEF088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A759E2B2-0AD3-2342-997F-4E60B3D2E158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00338A0C-5A2C-7F4B-A3BC-6BB62862BA9A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C22339B3-C354-4445-9955-CAA67D1710F3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F0AB5652-74E9-484D-88A4-AAEEFD286322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557AFA0B-97D0-0741-86AE-500E216EF888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5890D8B0-7C60-2945-8933-C2A51B1A76A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DC645EE1-C655-D34C-82FB-9D48AC1503E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2F3102F8-354C-E84A-964A-7D6BD112B17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C2DF13D6-A98F-CD49-B121-36433BE79045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E97DF601-41EC-194D-9F93-8B2F17A2515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26B5D06F-4EBA-A744-826C-DF884DC830C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5BD10FBE-2AB8-FA47-ABB2-91713F9FC11A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51EBE031-1C95-3846-B4DF-A3101FCD9724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D35D0417-C16A-1E40-A238-BFB35D311BCB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332B339F-75F3-A84C-B494-5EE666C3F663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571E3E9E-F089-C54E-9A58-2F956B1E7EFC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4C9BC577-ACD0-9241-8BE8-8CFC0DCA4BB5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95919892-0CD7-BA4E-923B-A863DE09D1B5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3D71F9B8-51BC-8645-9A41-362BF8CE0ED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596AE06C-D7E2-2241-9308-186FF0316C8F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19AE115-A662-534E-9E59-90F9DB571E44}"/>
                </a:ext>
              </a:extLst>
            </p:cNvPr>
            <p:cNvGrpSpPr/>
            <p:nvPr/>
          </p:nvGrpSpPr>
          <p:grpSpPr>
            <a:xfrm>
              <a:off x="259381" y="5638801"/>
              <a:ext cx="6412823" cy="223587"/>
              <a:chOff x="2536166" y="3252170"/>
              <a:chExt cx="6412823" cy="223587"/>
            </a:xfrm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D088918A-ECA9-B140-B704-1E7F1A9528F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98BF1B95-25FB-1C47-B8B8-41FAC14EA44E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900C6846-5562-7049-8595-0BDB15C0ECE1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49A45304-DE33-8944-9274-C37751C15DB5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0A38173-FB58-D244-9C59-A6645A8C2B73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9400250D-1726-BA41-B14C-B66D0795B935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C4DF1536-0C40-414B-8A25-35203A7EFF32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CE61DA97-F3A9-E94B-AA76-7D2947E8C9D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D8ED725-D0EC-CF45-9828-3F9B0864B0E6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D7AA845D-F572-6E41-B425-55051FDEE0ED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003CEF18-4963-6E47-8798-F0C52B6011FC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C2A9C43E-FD85-4948-ADA0-E195C462653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775052F-195F-7646-82CB-DADFB8775254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2AE8164-8D47-9B49-87F9-EF61F147285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09E3A48E-05ED-B643-A080-398700E1B6A5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A036C7F1-6571-CC43-AD05-D22B3CFE33B9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6F80D7BF-5356-3945-A6B8-26B4838B344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4D25B773-65FA-E947-A4FC-2CCED65E60CC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7CBC51F5-4519-5842-8E89-1DCAEA453482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C20A5C47-F5E5-6F4E-A667-521163B002F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F8B1752E-3CFC-6C4A-B934-369E86BADB8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BEF6A62A-C38E-964C-B5BD-5F8CEC867D3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76E332FD-FFF3-A043-93DF-2FA883FE306C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2874E600-3ABB-4547-A972-AC315D61EBF3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F8680D22-5111-EF49-9689-17BE8051C61E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2C851D69-5E5A-0445-B4B5-4F93B550BCAC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0666894E-CB37-F448-9313-5DE213524F77}"/>
                </a:ext>
              </a:extLst>
            </p:cNvPr>
            <p:cNvGrpSpPr/>
            <p:nvPr/>
          </p:nvGrpSpPr>
          <p:grpSpPr>
            <a:xfrm>
              <a:off x="259381" y="5894718"/>
              <a:ext cx="6412823" cy="223587"/>
              <a:chOff x="2536166" y="3252170"/>
              <a:chExt cx="6412823" cy="223587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76AC59DC-6084-5F42-9E4C-C29302629D0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7A6E749C-6A93-944F-B823-919F2BF04B95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677C42A6-AEA1-9B48-A37A-9D457663F29A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94DB8BCD-1A75-1043-A8B3-1317B30999B9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ECAD29A3-4162-D347-AE79-A83A77F6957E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ECCA1F30-2FE0-184F-9175-78621ACB237F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C44D3C76-CCAA-8142-B917-FE8D92E2E28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8982DDEE-36B9-8B48-83F3-96F742A230D0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401E06F9-8803-5746-B0E9-A4DCD053CA13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AB1F74CD-55E3-8042-9AED-70DFE914D703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E6CB1AFA-2897-364D-BDDA-3884284174F7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E4F8937B-779E-3540-ACDF-C50D2D81A676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5EA08EF1-12A3-064D-8C13-01F38A994B9D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DCFA95D6-B4AD-CF4F-9EF7-4F81FC0149E8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52B4C68B-1E26-8D47-835B-C8AC07FEAC8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AD9AB24C-C8B2-494B-9895-65D720963EAB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81FAE50D-E251-6D49-B4A0-9371E4C4533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38A6B0D7-8A95-8345-BF8D-58526D3748B5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4A1D315D-EBF0-0148-A35A-85423553B146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A50132F4-084E-D14E-A94A-DED6B31CD0EF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0DC00915-A108-CE4D-AC06-F26D6BB10B31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D5102219-BBF9-8C46-BDD5-E88DAA086F24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FD1FED70-1B15-1D41-8563-A511C4579B5E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DE33827E-2B72-5047-A8D1-50E430F02024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148B9838-F2A3-2A4D-86C0-718937775830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E3156453-79C9-6042-980C-E5DE8370CA74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04F7E-B231-0E45-993E-19DF76B3E18C}"/>
              </a:ext>
            </a:extLst>
          </p:cNvPr>
          <p:cNvGrpSpPr/>
          <p:nvPr/>
        </p:nvGrpSpPr>
        <p:grpSpPr>
          <a:xfrm>
            <a:off x="4578324" y="3544757"/>
            <a:ext cx="572492" cy="1212703"/>
            <a:chOff x="4578324" y="3544757"/>
            <a:chExt cx="572492" cy="12127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975967-E16C-074D-8D94-2137EE375F57}"/>
                </a:ext>
              </a:extLst>
            </p:cNvPr>
            <p:cNvSpPr/>
            <p:nvPr/>
          </p:nvSpPr>
          <p:spPr>
            <a:xfrm>
              <a:off x="5007335" y="4625935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A4D79-14EB-1D4C-856C-AF19AB4A68DF}"/>
                </a:ext>
              </a:extLst>
            </p:cNvPr>
            <p:cNvSpPr/>
            <p:nvPr/>
          </p:nvSpPr>
          <p:spPr>
            <a:xfrm>
              <a:off x="4578324" y="3544757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7D24C83-6FE9-4041-A7DE-B28A80AC7C43}"/>
              </a:ext>
            </a:extLst>
          </p:cNvPr>
          <p:cNvSpPr/>
          <p:nvPr/>
        </p:nvSpPr>
        <p:spPr>
          <a:xfrm>
            <a:off x="2622437" y="4757460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AE459936-D1A6-814D-9793-CA2C6620E2D4}"/>
              </a:ext>
            </a:extLst>
          </p:cNvPr>
          <p:cNvSpPr/>
          <p:nvPr/>
        </p:nvSpPr>
        <p:spPr>
          <a:xfrm>
            <a:off x="4463448" y="348562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52018C7E-1916-934B-85A2-3682CAF76516}"/>
              </a:ext>
            </a:extLst>
          </p:cNvPr>
          <p:cNvSpPr/>
          <p:nvPr/>
        </p:nvSpPr>
        <p:spPr>
          <a:xfrm>
            <a:off x="4463448" y="374252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A7D1356F-E1E6-CE41-A4FF-8780F017F926}"/>
              </a:ext>
            </a:extLst>
          </p:cNvPr>
          <p:cNvSpPr/>
          <p:nvPr/>
        </p:nvSpPr>
        <p:spPr>
          <a:xfrm>
            <a:off x="4463448" y="399943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4A982EE5-F7FA-9E4D-96B8-E45E7FA00ED6}"/>
              </a:ext>
            </a:extLst>
          </p:cNvPr>
          <p:cNvSpPr/>
          <p:nvPr/>
        </p:nvSpPr>
        <p:spPr>
          <a:xfrm>
            <a:off x="4463448" y="4256341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0F8788CE-9827-7847-857A-BBF83DD85D8B}"/>
              </a:ext>
            </a:extLst>
          </p:cNvPr>
          <p:cNvSpPr/>
          <p:nvPr/>
        </p:nvSpPr>
        <p:spPr>
          <a:xfrm>
            <a:off x="4463448" y="4513248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3E2C03E6-9A63-0F4C-86E9-94D603B96FD9}"/>
              </a:ext>
            </a:extLst>
          </p:cNvPr>
          <p:cNvSpPr/>
          <p:nvPr/>
        </p:nvSpPr>
        <p:spPr>
          <a:xfrm>
            <a:off x="4215254" y="375123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1E2F2723-4399-434A-9CAE-B5677430DF8C}"/>
              </a:ext>
            </a:extLst>
          </p:cNvPr>
          <p:cNvSpPr/>
          <p:nvPr/>
        </p:nvSpPr>
        <p:spPr>
          <a:xfrm>
            <a:off x="4215254" y="400814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3D05B922-B635-8E4B-A7FD-20B618365734}"/>
              </a:ext>
            </a:extLst>
          </p:cNvPr>
          <p:cNvSpPr/>
          <p:nvPr/>
        </p:nvSpPr>
        <p:spPr>
          <a:xfrm>
            <a:off x="4215254" y="426504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5CF20A-91B9-4642-BE0E-D264C64C6EA7}"/>
              </a:ext>
            </a:extLst>
          </p:cNvPr>
          <p:cNvSpPr/>
          <p:nvPr/>
        </p:nvSpPr>
        <p:spPr>
          <a:xfrm>
            <a:off x="4215254" y="452195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922A6A45-F838-D94E-9250-9B3C6D6400EB}"/>
              </a:ext>
            </a:extLst>
          </p:cNvPr>
          <p:cNvSpPr/>
          <p:nvPr/>
        </p:nvSpPr>
        <p:spPr>
          <a:xfrm>
            <a:off x="2741209" y="4514222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BE4D2538-6A9C-2349-81F5-B25908DD0AF1}"/>
              </a:ext>
            </a:extLst>
          </p:cNvPr>
          <p:cNvSpPr/>
          <p:nvPr/>
        </p:nvSpPr>
        <p:spPr>
          <a:xfrm>
            <a:off x="2998112" y="451422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BE653E9F-1372-5E4C-AFAF-1A4474B40B98}"/>
              </a:ext>
            </a:extLst>
          </p:cNvPr>
          <p:cNvSpPr/>
          <p:nvPr/>
        </p:nvSpPr>
        <p:spPr>
          <a:xfrm>
            <a:off x="3234904" y="451324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2CB60B99-84CA-DA44-A5E8-D51E16FF9780}"/>
              </a:ext>
            </a:extLst>
          </p:cNvPr>
          <p:cNvSpPr/>
          <p:nvPr/>
        </p:nvSpPr>
        <p:spPr>
          <a:xfrm>
            <a:off x="3975765" y="4021198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10CA5FF7-9C1B-424D-B214-A4F0F7654A53}"/>
              </a:ext>
            </a:extLst>
          </p:cNvPr>
          <p:cNvSpPr/>
          <p:nvPr/>
        </p:nvSpPr>
        <p:spPr>
          <a:xfrm>
            <a:off x="3988825" y="426939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F43D7BFD-1733-CA49-B47E-EBC49B5F3B7C}"/>
              </a:ext>
            </a:extLst>
          </p:cNvPr>
          <p:cNvSpPr/>
          <p:nvPr/>
        </p:nvSpPr>
        <p:spPr>
          <a:xfrm>
            <a:off x="3984467" y="451759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5E4BA6C5-5112-6E4A-8724-65AC9FC5F1E1}"/>
              </a:ext>
            </a:extLst>
          </p:cNvPr>
          <p:cNvSpPr/>
          <p:nvPr/>
        </p:nvSpPr>
        <p:spPr>
          <a:xfrm>
            <a:off x="3736267" y="452194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4391BB2D-B252-294A-BBC8-1357DBAC49FB}"/>
              </a:ext>
            </a:extLst>
          </p:cNvPr>
          <p:cNvSpPr/>
          <p:nvPr/>
        </p:nvSpPr>
        <p:spPr>
          <a:xfrm>
            <a:off x="3479358" y="4517589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86E5E88E-48A5-8E43-97A9-10666001581A}"/>
              </a:ext>
            </a:extLst>
          </p:cNvPr>
          <p:cNvSpPr/>
          <p:nvPr/>
        </p:nvSpPr>
        <p:spPr>
          <a:xfrm>
            <a:off x="3731910" y="425633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C6C2F10B-39CB-2542-8A78-CCA28545EAB8}"/>
              </a:ext>
            </a:extLst>
          </p:cNvPr>
          <p:cNvSpPr/>
          <p:nvPr/>
        </p:nvSpPr>
        <p:spPr>
          <a:xfrm>
            <a:off x="3483711" y="426939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BA778CFA-1BAB-C544-8656-3FD0DB90B866}"/>
              </a:ext>
            </a:extLst>
          </p:cNvPr>
          <p:cNvSpPr/>
          <p:nvPr/>
        </p:nvSpPr>
        <p:spPr>
          <a:xfrm>
            <a:off x="4729041" y="451323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90B37F6B-C496-DC44-85F9-225DB8ECD33B}"/>
              </a:ext>
            </a:extLst>
          </p:cNvPr>
          <p:cNvSpPr/>
          <p:nvPr/>
        </p:nvSpPr>
        <p:spPr>
          <a:xfrm>
            <a:off x="4717040" y="4256329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45F7B30A-7B2B-1A4F-BF98-CF720BA4EAD3}"/>
              </a:ext>
            </a:extLst>
          </p:cNvPr>
          <p:cNvSpPr/>
          <p:nvPr/>
        </p:nvSpPr>
        <p:spPr>
          <a:xfrm>
            <a:off x="4722457" y="3999425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2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B8190-8D8D-3043-A7AE-5BCE24FD225B}"/>
              </a:ext>
            </a:extLst>
          </p:cNvPr>
          <p:cNvSpPr txBox="1"/>
          <p:nvPr/>
        </p:nvSpPr>
        <p:spPr>
          <a:xfrm>
            <a:off x="3010616" y="1423761"/>
            <a:ext cx="74360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Define geometry using vertices</a:t>
            </a:r>
          </a:p>
          <a:p>
            <a:pPr lvl="1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Some geometry might not be visible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Fill space between vertices somehow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Multiple primitives might project onto the same pixel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Lighting/shading calculation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Speed, maybe use the GPU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943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225339" y="2438388"/>
            <a:ext cx="18780213" cy="3536291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603" y="2246812"/>
            <a:ext cx="2719090" cy="17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2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1.59779 -0.0051 " pathEditMode="relative" rAng="0" ptsTypes="AA">
                                      <p:cBhvr>
                                        <p:cTn id="6" dur="4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96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1.64948 0.01944 " pathEditMode="relative" rAng="0" ptsTypes="AA">
                                      <p:cBhvr>
                                        <p:cTn id="8" dur="4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4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0F0B1ED-1686-4746-9710-4277173F5879}"/>
              </a:ext>
            </a:extLst>
          </p:cNvPr>
          <p:cNvCxnSpPr/>
          <p:nvPr/>
        </p:nvCxnSpPr>
        <p:spPr>
          <a:xfrm>
            <a:off x="6272433" y="941901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Fourier domain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BD49FD-54EB-0E4E-AF63-350DAB066642}"/>
              </a:ext>
            </a:extLst>
          </p:cNvPr>
          <p:cNvCxnSpPr>
            <a:cxnSpLocks/>
          </p:cNvCxnSpPr>
          <p:nvPr/>
        </p:nvCxnSpPr>
        <p:spPr>
          <a:xfrm>
            <a:off x="1162065" y="3565067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341E32-54A6-AE4F-9C0C-909F3A6AA9B4}"/>
              </a:ext>
            </a:extLst>
          </p:cNvPr>
          <p:cNvCxnSpPr>
            <a:cxnSpLocks/>
          </p:cNvCxnSpPr>
          <p:nvPr/>
        </p:nvCxnSpPr>
        <p:spPr>
          <a:xfrm flipH="1" flipV="1">
            <a:off x="1271223" y="1095958"/>
            <a:ext cx="12324" cy="259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177509E7-2DC4-CD4B-B69A-00F4BF291581}"/>
              </a:ext>
            </a:extLst>
          </p:cNvPr>
          <p:cNvSpPr/>
          <p:nvPr/>
        </p:nvSpPr>
        <p:spPr>
          <a:xfrm>
            <a:off x="1288828" y="1475477"/>
            <a:ext cx="4069517" cy="1755106"/>
          </a:xfrm>
          <a:custGeom>
            <a:avLst/>
            <a:gdLst>
              <a:gd name="connsiteX0" fmla="*/ 0 w 5651105"/>
              <a:gd name="connsiteY0" fmla="*/ 94017 h 2437215"/>
              <a:gd name="connsiteX1" fmla="*/ 1141580 w 5651105"/>
              <a:gd name="connsiteY1" fmla="*/ 1218558 h 2437215"/>
              <a:gd name="connsiteX2" fmla="*/ 3333868 w 5651105"/>
              <a:gd name="connsiteY2" fmla="*/ 20183 h 2437215"/>
              <a:gd name="connsiteX3" fmla="*/ 3907498 w 5651105"/>
              <a:gd name="connsiteY3" fmla="*/ 2433972 h 2437215"/>
              <a:gd name="connsiteX4" fmla="*/ 4236909 w 5651105"/>
              <a:gd name="connsiteY4" fmla="*/ 548377 h 2437215"/>
              <a:gd name="connsiteX5" fmla="*/ 5162668 w 5651105"/>
              <a:gd name="connsiteY5" fmla="*/ 980019 h 2437215"/>
              <a:gd name="connsiteX6" fmla="*/ 5651105 w 5651105"/>
              <a:gd name="connsiteY6" fmla="*/ 593813 h 24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1105" h="2437215">
                <a:moveTo>
                  <a:pt x="0" y="94017"/>
                </a:moveTo>
                <a:cubicBezTo>
                  <a:pt x="292967" y="662440"/>
                  <a:pt x="585935" y="1230864"/>
                  <a:pt x="1141580" y="1218558"/>
                </a:cubicBezTo>
                <a:cubicBezTo>
                  <a:pt x="1697225" y="1206252"/>
                  <a:pt x="2872882" y="-182386"/>
                  <a:pt x="3333868" y="20183"/>
                </a:cubicBezTo>
                <a:cubicBezTo>
                  <a:pt x="3794854" y="222752"/>
                  <a:pt x="3756991" y="2345940"/>
                  <a:pt x="3907498" y="2433972"/>
                </a:cubicBezTo>
                <a:cubicBezTo>
                  <a:pt x="4058005" y="2522004"/>
                  <a:pt x="4027714" y="790703"/>
                  <a:pt x="4236909" y="548377"/>
                </a:cubicBezTo>
                <a:cubicBezTo>
                  <a:pt x="4446104" y="306052"/>
                  <a:pt x="4926969" y="972446"/>
                  <a:pt x="5162668" y="980019"/>
                </a:cubicBezTo>
                <a:cubicBezTo>
                  <a:pt x="5398367" y="987592"/>
                  <a:pt x="5524736" y="790702"/>
                  <a:pt x="5651105" y="593813"/>
                </a:cubicBezTo>
              </a:path>
            </a:pathLst>
          </a:cu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8AF4E5C-3917-2945-AA03-37DF4305A9F6}"/>
              </a:ext>
            </a:extLst>
          </p:cNvPr>
          <p:cNvGrpSpPr/>
          <p:nvPr/>
        </p:nvGrpSpPr>
        <p:grpSpPr>
          <a:xfrm>
            <a:off x="1280406" y="5155464"/>
            <a:ext cx="4074274" cy="1183505"/>
            <a:chOff x="1482350" y="1093108"/>
            <a:chExt cx="5151310" cy="164346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0F2FAE0-DCB4-4D44-BFCD-00C7646E478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C8A69C-D29D-0047-9CE0-D3FFD12BC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1443CC-F41F-1D4E-A019-15176658B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B7A07D9-D6EC-454B-91DC-51DDD8DE5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6D98C84-AD10-C54F-BFA3-B7A5241B8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7245F62-B03F-1040-A0C0-26B82D05A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E0D1405-D1B4-2C49-AFE8-E9C22FEE7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C411A0B-9B29-FE49-9EB8-C5FC24FCE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4F07092-5BF4-9445-AF0B-ACEC8B30C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F260C1-C574-5145-9336-DC4A2AF64831}"/>
              </a:ext>
            </a:extLst>
          </p:cNvPr>
          <p:cNvGrpSpPr/>
          <p:nvPr/>
        </p:nvGrpSpPr>
        <p:grpSpPr>
          <a:xfrm>
            <a:off x="6925685" y="3969215"/>
            <a:ext cx="4671050" cy="2670660"/>
            <a:chOff x="459287" y="2348473"/>
            <a:chExt cx="5294567" cy="30271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F52D1-5CBA-4343-B51E-84230570C527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7DAEAC4-9066-9A42-8AFB-F4E9E408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8DE907-C249-8B4D-AD3C-B7D28A0A3EA9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4A34E6B-7DE9-2848-A974-7C04D6EE4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F7AEF19-68FA-B241-A637-26DC540E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B7E8AD-CC23-F147-BEFA-E24A6981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5EB7BE6-E7D0-8D4B-85B6-677CDC5F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CE9253-9241-6D40-8A62-9E87DF0F0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6A0EBD-80BA-314A-A9AF-FEABF46F9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2AA5E8-401D-3E43-BFA5-D30C0C436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40F1F4-527B-6548-B1AB-6BB6399FF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F65D8D-ACE0-024C-B158-E98C81DD9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/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6667" r="-2037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/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55000" t="-21739" r="-30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/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2000" t="-21739" r="-32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0D4F1-1D05-BD40-9364-E969AAA2297B}"/>
                </a:ext>
              </a:extLst>
            </p:cNvPr>
            <p:cNvSpPr txBox="1"/>
            <p:nvPr/>
          </p:nvSpPr>
          <p:spPr>
            <a:xfrm>
              <a:off x="3083412" y="5067850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9188B0-D530-9A4C-AF38-C13E1749C90A}"/>
              </a:ext>
            </a:extLst>
          </p:cNvPr>
          <p:cNvGrpSpPr/>
          <p:nvPr/>
        </p:nvGrpSpPr>
        <p:grpSpPr>
          <a:xfrm>
            <a:off x="6914214" y="1106232"/>
            <a:ext cx="4671050" cy="2670660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6071" r="-19643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0AF04D-428A-9647-9568-7ACA12945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F8A02E2-2900-3742-B09D-E58FAD3CB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5000" t="-33333" r="-35000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6154" t="-33333" r="-30769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56E069-66F9-D04F-AD60-244FF27DD9E3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C645F0-66A8-394A-801E-DB37BC02FA3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6BFEDD-B926-3946-93FA-F386BDCC9832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892077E-27F6-094D-A3E8-DB6B0A7A2E36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4BB4E0-89CF-0F4F-BF1D-866EA5A3F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F7FB845-E3C0-0242-BA75-8CD93159198F}"/>
              </a:ext>
            </a:extLst>
          </p:cNvPr>
          <p:cNvCxnSpPr>
            <a:cxnSpLocks/>
          </p:cNvCxnSpPr>
          <p:nvPr/>
        </p:nvCxnSpPr>
        <p:spPr>
          <a:xfrm>
            <a:off x="1162065" y="6354741"/>
            <a:ext cx="447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127377A-14EC-B94E-B2D9-36E5B087ADDD}"/>
              </a:ext>
            </a:extLst>
          </p:cNvPr>
          <p:cNvCxnSpPr>
            <a:cxnSpLocks/>
          </p:cNvCxnSpPr>
          <p:nvPr/>
        </p:nvCxnSpPr>
        <p:spPr>
          <a:xfrm flipH="1" flipV="1">
            <a:off x="1280406" y="4287227"/>
            <a:ext cx="3141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44826DD-5AC7-6E4F-996A-CFB04FFE4925}"/>
              </a:ext>
            </a:extLst>
          </p:cNvPr>
          <p:cNvSpPr txBox="1"/>
          <p:nvPr/>
        </p:nvSpPr>
        <p:spPr>
          <a:xfrm>
            <a:off x="5499349" y="364355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39B8FA-0340-024F-A115-38E0AC667CBF}"/>
              </a:ext>
            </a:extLst>
          </p:cNvPr>
          <p:cNvSpPr txBox="1"/>
          <p:nvPr/>
        </p:nvSpPr>
        <p:spPr>
          <a:xfrm>
            <a:off x="5433279" y="635474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6945D60-1246-0045-B9EF-087FA499BA35}"/>
                  </a:ext>
                </a:extLst>
              </p:cNvPr>
              <p:cNvSpPr txBox="1"/>
              <p:nvPr/>
            </p:nvSpPr>
            <p:spPr>
              <a:xfrm>
                <a:off x="5831700" y="2278139"/>
                <a:ext cx="8877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6945D60-1246-0045-B9EF-087FA499B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700" y="2278139"/>
                <a:ext cx="88770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9A95E3A-D05F-BC41-9E91-214AF17A8249}"/>
                  </a:ext>
                </a:extLst>
              </p:cNvPr>
              <p:cNvSpPr txBox="1"/>
              <p:nvPr/>
            </p:nvSpPr>
            <p:spPr>
              <a:xfrm>
                <a:off x="5828582" y="5381726"/>
                <a:ext cx="8877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9A95E3A-D05F-BC41-9E91-214AF17A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82" y="5381726"/>
                <a:ext cx="887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3AC7F6CB-1EF5-2C40-8FBC-02B2628FF19A}"/>
              </a:ext>
            </a:extLst>
          </p:cNvPr>
          <p:cNvSpPr txBox="1"/>
          <p:nvPr/>
        </p:nvSpPr>
        <p:spPr>
          <a:xfrm>
            <a:off x="5843081" y="264747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Fourier </a:t>
            </a:r>
          </a:p>
          <a:p>
            <a:pPr algn="ctr"/>
            <a:r>
              <a:rPr lang="en-US" dirty="0"/>
              <a:t>dual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990C60C-9D5D-5A44-AF64-AD20C5219A6A}"/>
              </a:ext>
            </a:extLst>
          </p:cNvPr>
          <p:cNvSpPr txBox="1"/>
          <p:nvPr/>
        </p:nvSpPr>
        <p:spPr>
          <a:xfrm>
            <a:off x="5843081" y="487491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Fourier </a:t>
            </a:r>
          </a:p>
          <a:p>
            <a:pPr algn="ctr"/>
            <a:r>
              <a:rPr lang="en-US" dirty="0"/>
              <a:t>dual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AD38D584-EC2A-4C47-80C4-07790E96D2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093" t="3471" r="12462" b="19507"/>
          <a:stretch/>
        </p:blipFill>
        <p:spPr>
          <a:xfrm>
            <a:off x="6352617" y="101856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7AAF8939-899C-6C43-900F-FDC10BE88203}"/>
              </a:ext>
            </a:extLst>
          </p:cNvPr>
          <p:cNvSpPr txBox="1"/>
          <p:nvPr/>
        </p:nvSpPr>
        <p:spPr>
          <a:xfrm>
            <a:off x="5358033" y="10391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primal</a:t>
            </a:r>
          </a:p>
        </p:txBody>
      </p:sp>
    </p:spTree>
    <p:extLst>
      <p:ext uri="{BB962C8B-B14F-4D97-AF65-F5344CB8AC3E}">
        <p14:creationId xmlns:p14="http://schemas.microsoft.com/office/powerpoint/2010/main" val="73126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45548" y="2615798"/>
            <a:ext cx="10022009" cy="1887132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75" y="1636915"/>
            <a:ext cx="1451035" cy="9154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6593E0A-698C-974C-9103-571A0EB40904}"/>
              </a:ext>
            </a:extLst>
          </p:cNvPr>
          <p:cNvSpPr/>
          <p:nvPr/>
        </p:nvSpPr>
        <p:spPr>
          <a:xfrm>
            <a:off x="3856560" y="5144078"/>
            <a:ext cx="4850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Application Programming Interface (API) for </a:t>
            </a:r>
          </a:p>
          <a:p>
            <a:r>
              <a:rPr lang="en-US" dirty="0"/>
              <a:t>functionality that was implemented in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6E40-4767-E04C-A909-714A0792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2004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37153A-9D54-5E4D-90E0-0CB921589E9D}"/>
              </a:ext>
            </a:extLst>
          </p:cNvPr>
          <p:cNvGrpSpPr/>
          <p:nvPr/>
        </p:nvGrpSpPr>
        <p:grpSpPr>
          <a:xfrm>
            <a:off x="1245548" y="2594837"/>
            <a:ext cx="10022009" cy="1908093"/>
            <a:chOff x="1190428" y="2267030"/>
            <a:chExt cx="6665662" cy="1255136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2D1F00F-CA73-2D4E-8A43-C9F604E7A27D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FCB680B-0C19-FE4D-98CB-CAE7C1591550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  <a:solidFill>
              <a:srgbClr val="7030A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Fragment Coloring and Texturing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4DAB19E7-3CFC-8844-A1CB-D21B28A172BD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44" name="Picture 8" descr="T:\redtransteapot.png">
              <a:extLst>
                <a:ext uri="{FF2B5EF4-FFF2-40B4-BE49-F238E27FC236}">
                  <a16:creationId xmlns:a16="http://schemas.microsoft.com/office/drawing/2014/main" id="{62D5A178-9EB1-B14B-8377-0730870B611E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23EEEDA-D086-A641-BD35-0721787F0DED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33F6840-61E6-1349-8699-5FF7484783FE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6ED1370-EF10-F847-8E1A-5023AD2E17F5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  <a:solidFill>
              <a:srgbClr val="7030A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Vertex Transform and Lighting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74F3CA3-C5B1-254C-99D9-4E7CF779A174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F18AD2A-FF44-9948-9AF9-4852899F7306}"/>
                </a:ext>
              </a:extLst>
            </p:cNvPr>
            <p:cNvCxnSpPr>
              <a:stCxn id="45" idx="3"/>
              <a:endCxn id="47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54A0F08-ECE8-5842-95F2-61FF721045CE}"/>
                </a:ext>
              </a:extLst>
            </p:cNvPr>
            <p:cNvCxnSpPr>
              <a:stCxn id="47" idx="3"/>
              <a:endCxn id="41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21">
              <a:extLst>
                <a:ext uri="{FF2B5EF4-FFF2-40B4-BE49-F238E27FC236}">
                  <a16:creationId xmlns:a16="http://schemas.microsoft.com/office/drawing/2014/main" id="{451AB277-3A0B-9642-92B0-8F15691DDDD5}"/>
                </a:ext>
              </a:extLst>
            </p:cNvPr>
            <p:cNvCxnSpPr>
              <a:stCxn id="46" idx="3"/>
              <a:endCxn id="41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87A08D5-7355-FE4A-B502-BB9AEAD158B6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hape 27">
              <a:extLst>
                <a:ext uri="{FF2B5EF4-FFF2-40B4-BE49-F238E27FC236}">
                  <a16:creationId xmlns:a16="http://schemas.microsoft.com/office/drawing/2014/main" id="{0A9906BB-E8DD-E141-91DA-5673B51E1A02}"/>
                </a:ext>
              </a:extLst>
            </p:cNvPr>
            <p:cNvCxnSpPr>
              <a:stCxn id="48" idx="3"/>
              <a:endCxn id="42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D8265E5-B501-9E48-8CE2-C10B1105B983}"/>
                </a:ext>
              </a:extLst>
            </p:cNvPr>
            <p:cNvCxnSpPr>
              <a:stCxn id="41" idx="3"/>
              <a:endCxn id="42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52DF5F-3F2E-EC4B-8DE6-F1FFFDBEE15A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F812079-D3D9-C842-8A9C-B41521695716}"/>
                </a:ext>
              </a:extLst>
            </p:cNvPr>
            <p:cNvCxnSpPr>
              <a:stCxn id="43" idx="3"/>
              <a:endCxn id="44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247415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2010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8D27CE-5089-B941-BAD3-6E5AB78A1245}"/>
              </a:ext>
            </a:extLst>
          </p:cNvPr>
          <p:cNvSpPr/>
          <p:nvPr/>
        </p:nvSpPr>
        <p:spPr>
          <a:xfrm>
            <a:off x="7043514" y="2760708"/>
            <a:ext cx="1315321" cy="838510"/>
          </a:xfrm>
          <a:prstGeom prst="roundRect">
            <a:avLst/>
          </a:prstGeom>
          <a:solidFill>
            <a:srgbClr val="C0504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Primitive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Setup and Rasterization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E38E6F-55FB-EA49-85EA-BAF498FF287C}"/>
              </a:ext>
            </a:extLst>
          </p:cNvPr>
          <p:cNvSpPr/>
          <p:nvPr/>
        </p:nvSpPr>
        <p:spPr>
          <a:xfrm>
            <a:off x="8701309" y="2760708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7B301FF-D877-6646-9F0B-DBB07D2AEE68}"/>
              </a:ext>
            </a:extLst>
          </p:cNvPr>
          <p:cNvSpPr/>
          <p:nvPr/>
        </p:nvSpPr>
        <p:spPr>
          <a:xfrm>
            <a:off x="10337811" y="2760708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Blending</a:t>
            </a:r>
          </a:p>
        </p:txBody>
      </p:sp>
      <p:pic>
        <p:nvPicPr>
          <p:cNvPr id="27" name="Picture 8" descr="T:\redtransteapot.png">
            <a:extLst>
              <a:ext uri="{FF2B5EF4-FFF2-40B4-BE49-F238E27FC236}">
                <a16:creationId xmlns:a16="http://schemas.microsoft.com/office/drawing/2014/main" id="{586ABEE9-485D-FA40-BD36-636162A6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9138" y="4336873"/>
            <a:ext cx="1412669" cy="133930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D60057E-E9C3-6440-A39A-62D81B93FB0D}"/>
              </a:ext>
            </a:extLst>
          </p:cNvPr>
          <p:cNvSpPr/>
          <p:nvPr/>
        </p:nvSpPr>
        <p:spPr>
          <a:xfrm>
            <a:off x="479545" y="228600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Vertex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09A266-8052-AB46-9F60-537FA4FAEF8D}"/>
              </a:ext>
            </a:extLst>
          </p:cNvPr>
          <p:cNvSpPr/>
          <p:nvPr/>
        </p:nvSpPr>
        <p:spPr>
          <a:xfrm>
            <a:off x="479545" y="474543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Pixel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78D2F5B-9D1C-574D-A9F9-074DFD755990}"/>
              </a:ext>
            </a:extLst>
          </p:cNvPr>
          <p:cNvSpPr/>
          <p:nvPr/>
        </p:nvSpPr>
        <p:spPr>
          <a:xfrm>
            <a:off x="2215467" y="2286000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9D378F0-F13C-014A-ACB9-13448C0783BE}"/>
              </a:ext>
            </a:extLst>
          </p:cNvPr>
          <p:cNvSpPr/>
          <p:nvPr/>
        </p:nvSpPr>
        <p:spPr>
          <a:xfrm>
            <a:off x="2215467" y="4743132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Texture</a:t>
            </a:r>
            <a:br>
              <a:rPr lang="en-US" sz="1400" dirty="0"/>
            </a:br>
            <a:r>
              <a:rPr lang="en-US" sz="1400" dirty="0"/>
              <a:t>Store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5CA5F5-59BB-7F4C-A5E6-818219055278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1794866" y="2705256"/>
            <a:ext cx="420601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692F675-63B8-F948-AE8E-9756122C97B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3530788" y="2705256"/>
            <a:ext cx="3512726" cy="474708"/>
          </a:xfrm>
          <a:prstGeom prst="bentConnector3">
            <a:avLst>
              <a:gd name="adj1" fmla="val 871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4102D9-F576-C04A-9908-C07B3CB1EA30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1794866" y="5162388"/>
            <a:ext cx="420601" cy="22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15">
            <a:extLst>
              <a:ext uri="{FF2B5EF4-FFF2-40B4-BE49-F238E27FC236}">
                <a16:creationId xmlns:a16="http://schemas.microsoft.com/office/drawing/2014/main" id="{D77B9CC3-A5D1-A142-A8FA-7286E2B1D1B0}"/>
              </a:ext>
            </a:extLst>
          </p:cNvPr>
          <p:cNvCxnSpPr>
            <a:stCxn id="31" idx="3"/>
            <a:endCxn id="25" idx="2"/>
          </p:cNvCxnSpPr>
          <p:nvPr/>
        </p:nvCxnSpPr>
        <p:spPr>
          <a:xfrm flipV="1">
            <a:off x="3530788" y="3599219"/>
            <a:ext cx="5828182" cy="1563169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0F1A38-77C9-944E-B733-746948E18D6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8358834" y="3179964"/>
            <a:ext cx="342475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E6E32-637C-CF4A-A121-3ADB40E67DA7}"/>
              </a:ext>
            </a:extLst>
          </p:cNvPr>
          <p:cNvCxnSpPr>
            <a:stCxn id="25" idx="3"/>
          </p:cNvCxnSpPr>
          <p:nvPr/>
        </p:nvCxnSpPr>
        <p:spPr>
          <a:xfrm>
            <a:off x="10016630" y="3179964"/>
            <a:ext cx="295832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DA3800-CD41-C24F-BDA8-B5DBE214F1FC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10626645" y="3968044"/>
            <a:ext cx="737655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794764B-55DA-B844-8FC9-3271C244C94D}"/>
              </a:ext>
            </a:extLst>
          </p:cNvPr>
          <p:cNvSpPr/>
          <p:nvPr/>
        </p:nvSpPr>
        <p:spPr>
          <a:xfrm>
            <a:off x="5335864" y="3500345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147FAB3-4555-B94D-A24C-9A29E9F044FB}"/>
              </a:ext>
            </a:extLst>
          </p:cNvPr>
          <p:cNvCxnSpPr>
            <a:stCxn id="30" idx="3"/>
            <a:endCxn id="39" idx="0"/>
          </p:cNvCxnSpPr>
          <p:nvPr/>
        </p:nvCxnSpPr>
        <p:spPr>
          <a:xfrm>
            <a:off x="3530788" y="2705256"/>
            <a:ext cx="2462737" cy="795090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711E0AD-45D7-F947-A98A-34FD7605A4F0}"/>
              </a:ext>
            </a:extLst>
          </p:cNvPr>
          <p:cNvCxnSpPr>
            <a:stCxn id="39" idx="3"/>
            <a:endCxn id="24" idx="1"/>
          </p:cNvCxnSpPr>
          <p:nvPr/>
        </p:nvCxnSpPr>
        <p:spPr>
          <a:xfrm flipV="1">
            <a:off x="6651185" y="3179964"/>
            <a:ext cx="392329" cy="739637"/>
          </a:xfrm>
          <a:prstGeom prst="bentConnector3">
            <a:avLst>
              <a:gd name="adj1" fmla="val 2860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E85508F-F93A-1B4B-9BB7-2893FE612F6F}"/>
              </a:ext>
            </a:extLst>
          </p:cNvPr>
          <p:cNvSpPr/>
          <p:nvPr/>
        </p:nvSpPr>
        <p:spPr>
          <a:xfrm>
            <a:off x="2215734" y="3500345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Control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1BB1C7C-0648-1747-8629-33BE7B95CC12}"/>
              </a:ext>
            </a:extLst>
          </p:cNvPr>
          <p:cNvSpPr/>
          <p:nvPr/>
        </p:nvSpPr>
        <p:spPr>
          <a:xfrm>
            <a:off x="3775800" y="3498362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Evaluation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9A0F8-1D68-0B42-8070-758AD3C9CFA1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 flipV="1">
            <a:off x="3531055" y="3917617"/>
            <a:ext cx="244745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444FC4E-DE9E-6645-8A67-EFD7A9129620}"/>
              </a:ext>
            </a:extLst>
          </p:cNvPr>
          <p:cNvCxnSpPr>
            <a:stCxn id="62" idx="3"/>
            <a:endCxn id="39" idx="1"/>
          </p:cNvCxnSpPr>
          <p:nvPr/>
        </p:nvCxnSpPr>
        <p:spPr>
          <a:xfrm>
            <a:off x="5091121" y="3917617"/>
            <a:ext cx="244744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25">
            <a:extLst>
              <a:ext uri="{FF2B5EF4-FFF2-40B4-BE49-F238E27FC236}">
                <a16:creationId xmlns:a16="http://schemas.microsoft.com/office/drawing/2014/main" id="{FD54F002-4415-4B46-A651-92DEC21F4601}"/>
              </a:ext>
            </a:extLst>
          </p:cNvPr>
          <p:cNvCxnSpPr>
            <a:endCxn id="24" idx="1"/>
          </p:cNvCxnSpPr>
          <p:nvPr/>
        </p:nvCxnSpPr>
        <p:spPr>
          <a:xfrm flipV="1">
            <a:off x="5091123" y="3179964"/>
            <a:ext cx="1952391" cy="739637"/>
          </a:xfrm>
          <a:prstGeom prst="bentConnector3">
            <a:avLst>
              <a:gd name="adj1" fmla="val 6998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668F1F2-FC56-134D-AAA3-165849DBE541}"/>
              </a:ext>
            </a:extLst>
          </p:cNvPr>
          <p:cNvCxnSpPr>
            <a:stCxn id="30" idx="3"/>
            <a:endCxn id="61" idx="0"/>
          </p:cNvCxnSpPr>
          <p:nvPr/>
        </p:nvCxnSpPr>
        <p:spPr>
          <a:xfrm flipH="1">
            <a:off x="2873394" y="2705256"/>
            <a:ext cx="657393" cy="795090"/>
          </a:xfrm>
          <a:prstGeom prst="bentConnector4">
            <a:avLst>
              <a:gd name="adj1" fmla="val -45763"/>
              <a:gd name="adj2" fmla="val 7636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CF07012-F70B-3940-BCBA-ACB77162A5BF}"/>
              </a:ext>
            </a:extLst>
          </p:cNvPr>
          <p:cNvCxnSpPr>
            <a:stCxn id="30" idx="3"/>
            <a:endCxn id="62" idx="0"/>
          </p:cNvCxnSpPr>
          <p:nvPr/>
        </p:nvCxnSpPr>
        <p:spPr>
          <a:xfrm>
            <a:off x="3530786" y="2705257"/>
            <a:ext cx="902673" cy="79310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6">
            <a:extLst>
              <a:ext uri="{FF2B5EF4-FFF2-40B4-BE49-F238E27FC236}">
                <a16:creationId xmlns:a16="http://schemas.microsoft.com/office/drawing/2014/main" id="{7DE0F71B-8C8D-C240-A8B1-B3D5CFF31748}"/>
              </a:ext>
            </a:extLst>
          </p:cNvPr>
          <p:cNvCxnSpPr>
            <a:stCxn id="31" idx="3"/>
            <a:endCxn id="62" idx="2"/>
          </p:cNvCxnSpPr>
          <p:nvPr/>
        </p:nvCxnSpPr>
        <p:spPr>
          <a:xfrm flipV="1">
            <a:off x="3530788" y="4336872"/>
            <a:ext cx="902673" cy="82551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6">
            <a:extLst>
              <a:ext uri="{FF2B5EF4-FFF2-40B4-BE49-F238E27FC236}">
                <a16:creationId xmlns:a16="http://schemas.microsoft.com/office/drawing/2014/main" id="{514F41BC-BA15-6B48-AECF-F6DA89C17AD4}"/>
              </a:ext>
            </a:extLst>
          </p:cNvPr>
          <p:cNvCxnSpPr>
            <a:stCxn id="31" idx="3"/>
            <a:endCxn id="39" idx="2"/>
          </p:cNvCxnSpPr>
          <p:nvPr/>
        </p:nvCxnSpPr>
        <p:spPr>
          <a:xfrm flipV="1">
            <a:off x="3530788" y="4338856"/>
            <a:ext cx="2462737" cy="823532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6">
            <a:extLst>
              <a:ext uri="{FF2B5EF4-FFF2-40B4-BE49-F238E27FC236}">
                <a16:creationId xmlns:a16="http://schemas.microsoft.com/office/drawing/2014/main" id="{2AB4DEA3-525A-7F4C-A46F-E31EBCDF5DD0}"/>
              </a:ext>
            </a:extLst>
          </p:cNvPr>
          <p:cNvCxnSpPr>
            <a:stCxn id="31" idx="3"/>
            <a:endCxn id="61" idx="2"/>
          </p:cNvCxnSpPr>
          <p:nvPr/>
        </p:nvCxnSpPr>
        <p:spPr>
          <a:xfrm flipH="1" flipV="1">
            <a:off x="2873394" y="4338856"/>
            <a:ext cx="657393" cy="823532"/>
          </a:xfrm>
          <a:prstGeom prst="bentConnector4">
            <a:avLst>
              <a:gd name="adj1" fmla="val -45763"/>
              <a:gd name="adj2" fmla="val 7545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66">
            <a:extLst>
              <a:ext uri="{FF2B5EF4-FFF2-40B4-BE49-F238E27FC236}">
                <a16:creationId xmlns:a16="http://schemas.microsoft.com/office/drawing/2014/main" id="{6050D7BA-BAA0-E941-9A21-8C4E07B5DE9A}"/>
              </a:ext>
            </a:extLst>
          </p:cNvPr>
          <p:cNvCxnSpPr>
            <a:stCxn id="31" idx="3"/>
          </p:cNvCxnSpPr>
          <p:nvPr/>
        </p:nvCxnSpPr>
        <p:spPr>
          <a:xfrm flipH="1" flipV="1">
            <a:off x="2873394" y="3124510"/>
            <a:ext cx="657393" cy="2037877"/>
          </a:xfrm>
          <a:prstGeom prst="bentConnector4">
            <a:avLst>
              <a:gd name="adj1" fmla="val -9578"/>
              <a:gd name="adj2" fmla="val 960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63E9100-420A-094B-B251-42B933B42DBD}"/>
              </a:ext>
            </a:extLst>
          </p:cNvPr>
          <p:cNvSpPr/>
          <p:nvPr/>
        </p:nvSpPr>
        <p:spPr>
          <a:xfrm>
            <a:off x="7484254" y="894272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(latest is 4.6)</a:t>
            </a:r>
          </a:p>
        </p:txBody>
      </p:sp>
    </p:spTree>
    <p:extLst>
      <p:ext uri="{BB962C8B-B14F-4D97-AF65-F5344CB8AC3E}">
        <p14:creationId xmlns:p14="http://schemas.microsoft.com/office/powerpoint/2010/main" val="31349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applications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BF346B-BA61-D840-B476-4A69108808E6}"/>
              </a:ext>
            </a:extLst>
          </p:cNvPr>
          <p:cNvSpPr/>
          <p:nvPr/>
        </p:nvSpPr>
        <p:spPr>
          <a:xfrm>
            <a:off x="4998930" y="1279550"/>
            <a:ext cx="1751589" cy="91604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14300" tIns="57150" rIns="114300" bIns="5715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Game/application main control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436CC-7C35-A74B-BF29-145B2769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" y="3324193"/>
            <a:ext cx="3334673" cy="1532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71AE1B-0A44-FA47-BC76-24AAA2E2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67" y="3315912"/>
            <a:ext cx="29591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449C0-9463-D443-A426-2485AF9B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738" y="3172885"/>
            <a:ext cx="3749616" cy="270193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845BCB-4B34-BD4F-B163-7914F778725E}"/>
              </a:ext>
            </a:extLst>
          </p:cNvPr>
          <p:cNvSpPr/>
          <p:nvPr/>
        </p:nvSpPr>
        <p:spPr>
          <a:xfrm>
            <a:off x="9241210" y="2477402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4685E3-C432-FF44-A0EE-274F25BA4F2D}"/>
              </a:ext>
            </a:extLst>
          </p:cNvPr>
          <p:cNvSpPr/>
          <p:nvPr/>
        </p:nvSpPr>
        <p:spPr>
          <a:xfrm>
            <a:off x="1404187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45D6BD6-E7B4-8747-BB91-E4DCF6013F74}"/>
              </a:ext>
            </a:extLst>
          </p:cNvPr>
          <p:cNvSpPr/>
          <p:nvPr/>
        </p:nvSpPr>
        <p:spPr>
          <a:xfrm>
            <a:off x="5137056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2275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rendering APIs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5647D-DDC2-9E48-A74E-19404E5F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90" y="2290008"/>
            <a:ext cx="15240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45A1B-458C-2E43-8B27-B1B3AC28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588" y="2225103"/>
            <a:ext cx="1651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CDD3C-B03B-B84E-BB86-55AC35F3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146" y="2290008"/>
            <a:ext cx="19050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3E064-E414-BD4F-BBDE-C76ECE4AA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313" y="2290008"/>
            <a:ext cx="15240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701F0-5436-464C-A237-32CC05770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893" y="2244311"/>
            <a:ext cx="1765540" cy="726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FE2B7-61F1-5C4D-B9E0-C491D21F1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46" y="3668623"/>
            <a:ext cx="25019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A097E-3F22-0C40-B9E2-BD73258D0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870" y="3617202"/>
            <a:ext cx="3018526" cy="17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8CAD3-65FA-534F-BAF2-F1D7EC8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782" y="1578093"/>
            <a:ext cx="7806906" cy="43913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57D1E0-1EC4-E14F-A35E-E6C6170DF3C5}"/>
              </a:ext>
            </a:extLst>
          </p:cNvPr>
          <p:cNvSpPr/>
          <p:nvPr/>
        </p:nvSpPr>
        <p:spPr>
          <a:xfrm>
            <a:off x="7865038" y="5969478"/>
            <a:ext cx="24176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en.wikipedia.org</a:t>
            </a:r>
            <a:r>
              <a:rPr lang="en-US" sz="900" dirty="0"/>
              <a:t>/wiki/Vulkan_(API)</a:t>
            </a:r>
          </a:p>
        </p:txBody>
      </p:sp>
    </p:spTree>
    <p:extLst>
      <p:ext uri="{BB962C8B-B14F-4D97-AF65-F5344CB8AC3E}">
        <p14:creationId xmlns:p14="http://schemas.microsoft.com/office/powerpoint/2010/main" val="177563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D8A8-A47A-840F-60F1-89D16095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8718A-8237-D31B-9D74-9325AAB6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549"/>
            <a:ext cx="10678048" cy="6237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546F7-DA73-7919-DDC5-AA50494F1F78}"/>
              </a:ext>
            </a:extLst>
          </p:cNvPr>
          <p:cNvSpPr txBox="1"/>
          <p:nvPr/>
        </p:nvSpPr>
        <p:spPr>
          <a:xfrm>
            <a:off x="4437190" y="6466285"/>
            <a:ext cx="6830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registry.khronos.org</a:t>
            </a:r>
            <a:r>
              <a:rPr lang="en-US" dirty="0"/>
              <a:t>/OpenGL/specs/</a:t>
            </a:r>
            <a:r>
              <a:rPr lang="en-US" dirty="0" err="1"/>
              <a:t>gl</a:t>
            </a:r>
            <a:r>
              <a:rPr lang="en-US" dirty="0"/>
              <a:t>/glspec46.core.pdf</a:t>
            </a:r>
          </a:p>
        </p:txBody>
      </p:sp>
    </p:spTree>
    <p:extLst>
      <p:ext uri="{BB962C8B-B14F-4D97-AF65-F5344CB8AC3E}">
        <p14:creationId xmlns:p14="http://schemas.microsoft.com/office/powerpoint/2010/main" val="118296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6166-CC62-A36E-99E1-5DA1880E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ndering Pipeline Flowchart">
            <a:extLst>
              <a:ext uri="{FF2B5EF4-FFF2-40B4-BE49-F238E27FC236}">
                <a16:creationId xmlns:a16="http://schemas.microsoft.com/office/drawing/2014/main" id="{18524FA4-F158-ABBC-2EA9-A692C6089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22" y="587829"/>
            <a:ext cx="2558370" cy="568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7459B-2F1F-297B-CB1B-9C066B0BD21E}"/>
              </a:ext>
            </a:extLst>
          </p:cNvPr>
          <p:cNvSpPr txBox="1"/>
          <p:nvPr/>
        </p:nvSpPr>
        <p:spPr>
          <a:xfrm>
            <a:off x="2740807" y="6270171"/>
            <a:ext cx="669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wikis.khronos.org</a:t>
            </a:r>
            <a:r>
              <a:rPr lang="en-US" dirty="0"/>
              <a:t>/</a:t>
            </a:r>
            <a:r>
              <a:rPr lang="en-US" dirty="0" err="1"/>
              <a:t>opengl</a:t>
            </a:r>
            <a:r>
              <a:rPr lang="en-US" dirty="0"/>
              <a:t>/</a:t>
            </a:r>
            <a:r>
              <a:rPr lang="en-US" dirty="0" err="1"/>
              <a:t>Rendering_Pipeline_Overview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24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8479-8E53-A65F-BBE0-FC58A889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Vulkan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2DC11-E286-4240-9AFE-2E7DE4C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1567302"/>
            <a:ext cx="7772400" cy="3614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8E106-1265-8875-B270-A7116F4C838A}"/>
              </a:ext>
            </a:extLst>
          </p:cNvPr>
          <p:cNvSpPr txBox="1"/>
          <p:nvPr/>
        </p:nvSpPr>
        <p:spPr>
          <a:xfrm>
            <a:off x="4085741" y="518220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docs.vulkan.org</a:t>
            </a:r>
            <a:r>
              <a:rPr lang="en-US" dirty="0"/>
              <a:t>/guide/latest/</a:t>
            </a:r>
            <a:r>
              <a:rPr lang="en-US" dirty="0" err="1"/>
              <a:t>what_is_vulkan.html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69D60-A5AA-2216-DA40-742C85C334AE}"/>
              </a:ext>
            </a:extLst>
          </p:cNvPr>
          <p:cNvSpPr txBox="1"/>
          <p:nvPr/>
        </p:nvSpPr>
        <p:spPr>
          <a:xfrm>
            <a:off x="3861015" y="5468886"/>
            <a:ext cx="6383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docs.vulkan.org</a:t>
            </a:r>
            <a:r>
              <a:rPr lang="en-US" dirty="0"/>
              <a:t>/tutorial/latest/00_Introduction.html</a:t>
            </a:r>
          </a:p>
        </p:txBody>
      </p:sp>
    </p:spTree>
    <p:extLst>
      <p:ext uri="{BB962C8B-B14F-4D97-AF65-F5344CB8AC3E}">
        <p14:creationId xmlns:p14="http://schemas.microsoft.com/office/powerpoint/2010/main" val="2242718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76071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theorem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ACDDF7-06D7-AC48-9A6B-D1E9FB654C44}"/>
              </a:ext>
            </a:extLst>
          </p:cNvPr>
          <p:cNvGrpSpPr/>
          <p:nvPr/>
        </p:nvGrpSpPr>
        <p:grpSpPr>
          <a:xfrm>
            <a:off x="1162065" y="1095958"/>
            <a:ext cx="4470334" cy="2590593"/>
            <a:chOff x="1162065" y="1095958"/>
            <a:chExt cx="4470334" cy="259059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D49FD-54EB-0E4E-AF63-350DAB06664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6341E32-54A6-AE4F-9C0C-909F3A6AA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77509E7-2DC4-CD4B-B69A-00F4BF291581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F260C1-C574-5145-9336-DC4A2AF64831}"/>
              </a:ext>
            </a:extLst>
          </p:cNvPr>
          <p:cNvGrpSpPr/>
          <p:nvPr/>
        </p:nvGrpSpPr>
        <p:grpSpPr>
          <a:xfrm>
            <a:off x="6925685" y="3969215"/>
            <a:ext cx="4671050" cy="2670660"/>
            <a:chOff x="459287" y="2348473"/>
            <a:chExt cx="5294567" cy="30271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F52D1-5CBA-4343-B51E-84230570C527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7DAEAC4-9066-9A42-8AFB-F4E9E408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8DE907-C249-8B4D-AD3C-B7D28A0A3EA9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4A34E6B-7DE9-2848-A974-7C04D6EE4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F7AEF19-68FA-B241-A637-26DC540E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B7E8AD-CC23-F147-BEFA-E24A6981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5EB7BE6-E7D0-8D4B-85B6-677CDC5F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CE9253-9241-6D40-8A62-9E87DF0F0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6A0EBD-80BA-314A-A9AF-FEABF46F9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2AA5E8-401D-3E43-BFA5-D30C0C436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40F1F4-527B-6548-B1AB-6BB6399FF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F65D8D-ACE0-024C-B158-E98C81DD9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/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7" y="2564908"/>
                  <a:ext cx="774956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6667" r="-2037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/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50"/>
                  <a:ext cx="266933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55000" t="-21739" r="-30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/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1" y="5067850"/>
                  <a:ext cx="3631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2000" t="-21739" r="-32000" b="-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0D4F1-1D05-BD40-9364-E969AAA2297B}"/>
                </a:ext>
              </a:extLst>
            </p:cNvPr>
            <p:cNvSpPr txBox="1"/>
            <p:nvPr/>
          </p:nvSpPr>
          <p:spPr>
            <a:xfrm>
              <a:off x="3083412" y="5067850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9188B0-D530-9A4C-AF38-C13E1749C90A}"/>
              </a:ext>
            </a:extLst>
          </p:cNvPr>
          <p:cNvGrpSpPr/>
          <p:nvPr/>
        </p:nvGrpSpPr>
        <p:grpSpPr>
          <a:xfrm>
            <a:off x="6914214" y="1106232"/>
            <a:ext cx="4671050" cy="2670660"/>
            <a:chOff x="6068495" y="2346201"/>
            <a:chExt cx="5294567" cy="3027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/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20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8" y="2563772"/>
                  <a:ext cx="80079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6071" r="-19643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0AF04D-428A-9647-9568-7ACA12945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F8A02E2-2900-3742-B09D-E58FAD3CB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/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8"/>
                  <a:ext cx="26693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5000" t="-33333" r="-35000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/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20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2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49" y="5065578"/>
                  <a:ext cx="36311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6154" t="-33333" r="-30769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56E069-66F9-D04F-AD60-244FF27DD9E3}"/>
                </a:ext>
              </a:extLst>
            </p:cNvPr>
            <p:cNvSpPr txBox="1"/>
            <p:nvPr/>
          </p:nvSpPr>
          <p:spPr>
            <a:xfrm>
              <a:off x="8692620" y="5065578"/>
              <a:ext cx="131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C645F0-66A8-394A-801E-DB37BC02FA3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6BFEDD-B926-3946-93FA-F386BDCC9832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892077E-27F6-094D-A3E8-DB6B0A7A2E36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4BB4E0-89CF-0F4F-BF1D-866EA5A3F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21FD1-FDFD-6545-BA14-B653DA45E9F3}"/>
              </a:ext>
            </a:extLst>
          </p:cNvPr>
          <p:cNvGrpSpPr/>
          <p:nvPr/>
        </p:nvGrpSpPr>
        <p:grpSpPr>
          <a:xfrm>
            <a:off x="1162065" y="4287227"/>
            <a:ext cx="4470334" cy="2188999"/>
            <a:chOff x="1162065" y="4287227"/>
            <a:chExt cx="4470334" cy="21889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8AF4E5C-3917-2945-AA03-37DF4305A9F6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F2FAE0-DCB4-4D44-BFCD-00C7646E4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3C8A69C-D29D-0047-9CE0-D3FFD12B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B1443CC-F41F-1D4E-A019-15176658B0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B7A07D9-D6EC-454B-91DC-51DDD8DE5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6D98C84-AD10-C54F-BFA3-B7A5241B89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7245F62-B03F-1040-A0C0-26B82D05A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E0D1405-D1B4-2C49-AFE8-E9C22FEE7D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C411A0B-9B29-FE49-9EB8-C5FC24FCE5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4F07092-5BF4-9445-AF0B-ACEC8B30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F7FB845-E3C0-0242-BA75-8CD93159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1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127377A-14EC-B94E-B2D9-36E5B087AD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F44826DD-5AC7-6E4F-996A-CFB04FFE4925}"/>
              </a:ext>
            </a:extLst>
          </p:cNvPr>
          <p:cNvSpPr txBox="1"/>
          <p:nvPr/>
        </p:nvSpPr>
        <p:spPr>
          <a:xfrm>
            <a:off x="5499349" y="364355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39B8FA-0340-024F-A115-38E0AC667CBF}"/>
              </a:ext>
            </a:extLst>
          </p:cNvPr>
          <p:cNvSpPr txBox="1"/>
          <p:nvPr/>
        </p:nvSpPr>
        <p:spPr>
          <a:xfrm>
            <a:off x="5433279" y="6354741"/>
            <a:ext cx="235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x</a:t>
            </a:r>
            <a:endParaRPr lang="en-US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3DAE30-D8D6-D14D-A0D9-0D9AA1652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6352617" y="101856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Up-down Arrow 2">
            <a:extLst>
              <a:ext uri="{FF2B5EF4-FFF2-40B4-BE49-F238E27FC236}">
                <a16:creationId xmlns:a16="http://schemas.microsoft.com/office/drawing/2014/main" id="{AA286533-F3B2-9548-891A-B852A7A0E3A3}"/>
              </a:ext>
            </a:extLst>
          </p:cNvPr>
          <p:cNvSpPr/>
          <p:nvPr/>
        </p:nvSpPr>
        <p:spPr>
          <a:xfrm>
            <a:off x="1994196" y="2335095"/>
            <a:ext cx="3001689" cy="344404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MULTIPLY</a:t>
            </a:r>
          </a:p>
        </p:txBody>
      </p:sp>
      <p:sp>
        <p:nvSpPr>
          <p:cNvPr id="55" name="Up-down Arrow 54">
            <a:extLst>
              <a:ext uri="{FF2B5EF4-FFF2-40B4-BE49-F238E27FC236}">
                <a16:creationId xmlns:a16="http://schemas.microsoft.com/office/drawing/2014/main" id="{26BE7EED-9010-C048-B0E1-FC315079FF7B}"/>
              </a:ext>
            </a:extLst>
          </p:cNvPr>
          <p:cNvSpPr/>
          <p:nvPr/>
        </p:nvSpPr>
        <p:spPr>
          <a:xfrm>
            <a:off x="7806145" y="2324150"/>
            <a:ext cx="3001689" cy="344404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CONVOLVE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9EB5A43-88C3-504B-98EC-5B04B2BEFC89}"/>
              </a:ext>
            </a:extLst>
          </p:cNvPr>
          <p:cNvCxnSpPr/>
          <p:nvPr/>
        </p:nvCxnSpPr>
        <p:spPr>
          <a:xfrm>
            <a:off x="6272433" y="941901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57EDC8-32A6-2948-BA2D-15B5AA5B5CB5}"/>
              </a:ext>
            </a:extLst>
          </p:cNvPr>
          <p:cNvSpPr txBox="1"/>
          <p:nvPr/>
        </p:nvSpPr>
        <p:spPr>
          <a:xfrm>
            <a:off x="5520776" y="2224122"/>
            <a:ext cx="16926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4274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-3839688" y="2629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-3687288" y="27823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-3534888" y="29347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-3382488" y="30871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-3230088" y="32395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-3077688" y="3391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13660284" y="2973977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-391884" y="3126377"/>
            <a:ext cx="12784184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521285" y="1598021"/>
            <a:ext cx="11149430" cy="3283134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14704383" y="5043364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14673903" y="5259772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73685" y="2971857"/>
            <a:ext cx="1143262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2055400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vertex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3151669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hull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248627" y="3110356"/>
            <a:ext cx="1156086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tessellator</a:t>
            </a:r>
            <a:endParaRPr lang="en-US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612211" y="2971857"/>
            <a:ext cx="998162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domain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817169" y="2971857"/>
            <a:ext cx="1165438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geometry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8221048" y="3110356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524216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pixel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652437" y="2971857"/>
            <a:ext cx="865878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merger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5D17630-DC32-374E-A9A1-E9637F0A100E}"/>
              </a:ext>
            </a:extLst>
          </p:cNvPr>
          <p:cNvSpPr txBox="1"/>
          <p:nvPr/>
        </p:nvSpPr>
        <p:spPr>
          <a:xfrm>
            <a:off x="8369889" y="6254991"/>
            <a:ext cx="3101381" cy="408623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shaders – fully programmable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1B397386-FFB5-7D4E-B69B-86C99D3A3393}"/>
              </a:ext>
            </a:extLst>
          </p:cNvPr>
          <p:cNvSpPr txBox="1"/>
          <p:nvPr/>
        </p:nvSpPr>
        <p:spPr>
          <a:xfrm>
            <a:off x="7988617" y="5781876"/>
            <a:ext cx="3682098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fixed functions – change parameters</a:t>
            </a:r>
          </a:p>
        </p:txBody>
      </p:sp>
    </p:spTree>
    <p:extLst>
      <p:ext uri="{BB962C8B-B14F-4D97-AF65-F5344CB8AC3E}">
        <p14:creationId xmlns:p14="http://schemas.microsoft.com/office/powerpoint/2010/main" val="945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input</a:t>
            </a:r>
          </a:p>
          <a:p>
            <a:pPr algn="ctr"/>
            <a:r>
              <a:rPr lang="en-US" sz="1200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970205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191DD61D-15BC-0642-9F60-AC242D74C39C}"/>
              </a:ext>
            </a:extLst>
          </p:cNvPr>
          <p:cNvSpPr txBox="1"/>
          <p:nvPr/>
        </p:nvSpPr>
        <p:spPr>
          <a:xfrm>
            <a:off x="5101507" y="2985332"/>
            <a:ext cx="1037465" cy="58477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  <a:p>
            <a:pPr algn="ctr"/>
            <a:r>
              <a:rPr lang="en-US" sz="1600" dirty="0"/>
              <a:t>assembler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BF60F7-7ABF-2947-91BB-3A1F81C242E1}"/>
              </a:ext>
            </a:extLst>
          </p:cNvPr>
          <p:cNvSpPr/>
          <p:nvPr/>
        </p:nvSpPr>
        <p:spPr>
          <a:xfrm>
            <a:off x="59436" y="2593350"/>
            <a:ext cx="462792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   0.2754   -0.5519    0.8320    0.0358    0.2428    0.7524    0.3252    0.5729</a:t>
            </a:r>
          </a:p>
          <a:p>
            <a:r>
              <a:rPr lang="en-US" sz="1100" dirty="0"/>
              <a:t>    0.9154    0.3357   -0.9977    0.1759    0.9174    0.4477    0.1256    0.8853</a:t>
            </a:r>
          </a:p>
          <a:p>
            <a:r>
              <a:rPr lang="en-US" sz="1100" dirty="0"/>
              <a:t>   -0.5186    0.6888   -0.0751    0.7218    0.2691    0.5301    0.4996    0.6851</a:t>
            </a:r>
          </a:p>
          <a:p>
            <a:r>
              <a:rPr lang="en-US" sz="1100" dirty="0"/>
              <a:t>    0.3522   -0.3111   -0.1513    0.4735    0.7655    0.7809    0.5428    0.3092</a:t>
            </a:r>
          </a:p>
          <a:p>
            <a:r>
              <a:rPr lang="en-US" sz="1100" dirty="0"/>
              <a:t>   -0.4219    0.5610   -0.0782    0.1527    0.1887    0.6633    0.4481    0.5993</a:t>
            </a:r>
          </a:p>
          <a:p>
            <a:r>
              <a:rPr lang="en-US" sz="1100" dirty="0"/>
              <a:t>    0.3436    0.3507    0.5403    0.3411    0.2875    0.5849    0.6090    0.5357</a:t>
            </a:r>
          </a:p>
          <a:p>
            <a:r>
              <a:rPr lang="en-US" sz="1100" dirty="0"/>
              <a:t>    0.3903   -0.9866   -0.3551    0.6074    0.0911    0.7086    0.5775    0.4054</a:t>
            </a:r>
          </a:p>
          <a:p>
            <a:r>
              <a:rPr lang="en-US" sz="1100" dirty="0"/>
              <a:t>   -0.8640    0.2043    0.5695    0.1917    0.5762    0.2175    0.3645    0.9055</a:t>
            </a:r>
          </a:p>
          <a:p>
            <a:r>
              <a:rPr lang="en-US" sz="1100" dirty="0"/>
              <a:t>   -0.4904   -0.2265   -0.0573    0.7384    0.6834    0.7053    0.6583    0.2633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1E9647-E941-B645-9001-9E761B6D041D}"/>
              </a:ext>
            </a:extLst>
          </p:cNvPr>
          <p:cNvSpPr/>
          <p:nvPr/>
        </p:nvSpPr>
        <p:spPr>
          <a:xfrm>
            <a:off x="6754724" y="2593350"/>
            <a:ext cx="20189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   0.2754   -0.5519    0.8320</a:t>
            </a:r>
          </a:p>
          <a:p>
            <a:r>
              <a:rPr lang="en-US" sz="1100" dirty="0"/>
              <a:t>    0.9154    0.3357   -0.9977</a:t>
            </a:r>
          </a:p>
          <a:p>
            <a:r>
              <a:rPr lang="en-US" sz="1100" dirty="0"/>
              <a:t>   -0.5186    0.6888   -0.0751</a:t>
            </a:r>
          </a:p>
          <a:p>
            <a:r>
              <a:rPr lang="en-US" sz="1100" dirty="0"/>
              <a:t>    0.3522   -0.3111   -0.1513</a:t>
            </a:r>
          </a:p>
          <a:p>
            <a:r>
              <a:rPr lang="en-US" sz="1100" dirty="0"/>
              <a:t>   -0.4219    0.5610   -0.0782</a:t>
            </a:r>
          </a:p>
          <a:p>
            <a:r>
              <a:rPr lang="en-US" sz="1100" dirty="0"/>
              <a:t>    0.3436    0.3507    0.5403</a:t>
            </a:r>
          </a:p>
          <a:p>
            <a:r>
              <a:rPr lang="en-US" sz="1100" dirty="0"/>
              <a:t>    0.3903   -0.9866   -0.3551</a:t>
            </a:r>
          </a:p>
          <a:p>
            <a:r>
              <a:rPr lang="en-US" sz="1100" dirty="0"/>
              <a:t>   -0.8640    0.2043    0.5695</a:t>
            </a:r>
          </a:p>
          <a:p>
            <a:r>
              <a:rPr lang="en-US" sz="1100" dirty="0"/>
              <a:t>   -0.4904   -0.2265   -0.0573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7B5F1D2C-10D7-D44C-8E7A-1A65B2810E79}"/>
              </a:ext>
            </a:extLst>
          </p:cNvPr>
          <p:cNvSpPr/>
          <p:nvPr/>
        </p:nvSpPr>
        <p:spPr>
          <a:xfrm>
            <a:off x="8377777" y="2592651"/>
            <a:ext cx="143993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92D050"/>
                </a:solidFill>
              </a:rPr>
              <a:t>    0.0358    0.2428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0.1759    0.9174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0.7218    0.2691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0.4735    0.7655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0.1527    0.1887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0.3411    0.2875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0.6074    0.0911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0.1917    0.5762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0.7384    0.6834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45A8F5E-5C14-0D49-B6B7-BAF07AD0BF60}"/>
              </a:ext>
            </a:extLst>
          </p:cNvPr>
          <p:cNvSpPr/>
          <p:nvPr/>
        </p:nvSpPr>
        <p:spPr>
          <a:xfrm>
            <a:off x="9482742" y="2592651"/>
            <a:ext cx="20189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</a:rPr>
              <a:t>    0.7524    0.3252    0.5729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0.4477    0.1256    0.8853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0.5301    0.4996    0.6851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0.7809    0.5428    0.3092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0.6633    0.4481    0.5993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0.5849    0.6090    0.5357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0.7086    0.5775    0.4054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0.2175    0.3645    0.9055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0.7053    0.6583    0.2633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5DCCD608-FDB7-B74A-8C1A-3BC2387F5712}"/>
              </a:ext>
            </a:extLst>
          </p:cNvPr>
          <p:cNvSpPr/>
          <p:nvPr/>
        </p:nvSpPr>
        <p:spPr>
          <a:xfrm>
            <a:off x="7315200" y="4311603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position</a:t>
            </a:r>
          </a:p>
          <a:p>
            <a:pPr algn="ctr"/>
            <a:r>
              <a:rPr lang="en-US" sz="1400" dirty="0"/>
              <a:t>FLOAT32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048F1190-01A3-3B49-9F9B-427C31B6EEBF}"/>
              </a:ext>
            </a:extLst>
          </p:cNvPr>
          <p:cNvSpPr/>
          <p:nvPr/>
        </p:nvSpPr>
        <p:spPr>
          <a:xfrm>
            <a:off x="8473376" y="4311604"/>
            <a:ext cx="1155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92D050"/>
                </a:solidFill>
              </a:rPr>
              <a:t>UV co-ord.</a:t>
            </a:r>
          </a:p>
          <a:p>
            <a:pPr algn="ctr"/>
            <a:r>
              <a:rPr lang="en-US" sz="1400" dirty="0">
                <a:solidFill>
                  <a:srgbClr val="92D050"/>
                </a:solidFill>
              </a:rPr>
              <a:t>FLOAT 32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50303022-426F-9247-B0F6-A1A8D54B9CA5}"/>
              </a:ext>
            </a:extLst>
          </p:cNvPr>
          <p:cNvSpPr/>
          <p:nvPr/>
        </p:nvSpPr>
        <p:spPr>
          <a:xfrm>
            <a:off x="10038123" y="4311602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normal</a:t>
            </a:r>
          </a:p>
          <a:p>
            <a:pPr algn="ctr"/>
            <a:r>
              <a:rPr lang="en-US" sz="1400" dirty="0">
                <a:solidFill>
                  <a:srgbClr val="FFC000"/>
                </a:solidFill>
              </a:rPr>
              <a:t>FLOAT32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E2C9B-7ED5-E04D-B237-0AEC7E0E3A44}"/>
              </a:ext>
            </a:extLst>
          </p:cNvPr>
          <p:cNvCxnSpPr>
            <a:cxnSpLocks/>
          </p:cNvCxnSpPr>
          <p:nvPr/>
        </p:nvCxnSpPr>
        <p:spPr>
          <a:xfrm>
            <a:off x="4511194" y="3258109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274F1F2-3178-5E48-8239-F30089730B0B}"/>
              </a:ext>
            </a:extLst>
          </p:cNvPr>
          <p:cNvCxnSpPr>
            <a:cxnSpLocks/>
          </p:cNvCxnSpPr>
          <p:nvPr/>
        </p:nvCxnSpPr>
        <p:spPr>
          <a:xfrm>
            <a:off x="6215577" y="3258109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Rectangle 440">
            <a:extLst>
              <a:ext uri="{FF2B5EF4-FFF2-40B4-BE49-F238E27FC236}">
                <a16:creationId xmlns:a16="http://schemas.microsoft.com/office/drawing/2014/main" id="{6C1A605B-D6A6-B84C-A3E9-4AD4CE931643}"/>
              </a:ext>
            </a:extLst>
          </p:cNvPr>
          <p:cNvSpPr/>
          <p:nvPr/>
        </p:nvSpPr>
        <p:spPr>
          <a:xfrm>
            <a:off x="11093538" y="4311602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id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UINT16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661A7B-34D8-D448-BE5D-35ACB933D24E}"/>
              </a:ext>
            </a:extLst>
          </p:cNvPr>
          <p:cNvSpPr/>
          <p:nvPr/>
        </p:nvSpPr>
        <p:spPr>
          <a:xfrm>
            <a:off x="11217673" y="2597186"/>
            <a:ext cx="60159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     0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1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2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3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4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5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6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7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8</a:t>
            </a:r>
          </a:p>
        </p:txBody>
      </p:sp>
    </p:spTree>
    <p:extLst>
      <p:ext uri="{BB962C8B-B14F-4D97-AF65-F5344CB8AC3E}">
        <p14:creationId xmlns:p14="http://schemas.microsoft.com/office/powerpoint/2010/main" val="10164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35" grpId="0"/>
      <p:bldP spid="436" grpId="0"/>
      <p:bldP spid="437" grpId="0"/>
      <p:bldP spid="438" grpId="0"/>
      <p:bldP spid="439" grpId="0"/>
      <p:bldP spid="441" grpId="0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vertex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2186610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E2C9B-7ED5-E04D-B237-0AEC7E0E3A44}"/>
              </a:ext>
            </a:extLst>
          </p:cNvPr>
          <p:cNvCxnSpPr>
            <a:cxnSpLocks/>
          </p:cNvCxnSpPr>
          <p:nvPr/>
        </p:nvCxnSpPr>
        <p:spPr>
          <a:xfrm>
            <a:off x="4502805" y="3258109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274F1F2-3178-5E48-8239-F30089730B0B}"/>
              </a:ext>
            </a:extLst>
          </p:cNvPr>
          <p:cNvCxnSpPr>
            <a:cxnSpLocks/>
          </p:cNvCxnSpPr>
          <p:nvPr/>
        </p:nvCxnSpPr>
        <p:spPr>
          <a:xfrm>
            <a:off x="6123298" y="3258109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EA568B-E1B1-0F4A-A5B4-479C2B81C3C4}"/>
              </a:ext>
            </a:extLst>
          </p:cNvPr>
          <p:cNvSpPr txBox="1"/>
          <p:nvPr/>
        </p:nvSpPr>
        <p:spPr>
          <a:xfrm>
            <a:off x="5154734" y="2935608"/>
            <a:ext cx="813776" cy="64698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vertex</a:t>
            </a:r>
          </a:p>
          <a:p>
            <a:pPr algn="ctr"/>
            <a:r>
              <a:rPr lang="en-US" sz="1600" dirty="0"/>
              <a:t>shader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833173-306E-6343-B69C-20C0629E1EF0}"/>
              </a:ext>
            </a:extLst>
          </p:cNvPr>
          <p:cNvGrpSpPr/>
          <p:nvPr/>
        </p:nvGrpSpPr>
        <p:grpSpPr>
          <a:xfrm>
            <a:off x="1505667" y="2751845"/>
            <a:ext cx="1338253" cy="984637"/>
            <a:chOff x="2218732" y="2751845"/>
            <a:chExt cx="1338253" cy="9846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889262-F62A-3248-9EB2-E762C6E5D4CA}"/>
                </a:ext>
              </a:extLst>
            </p:cNvPr>
            <p:cNvSpPr/>
            <p:nvPr/>
          </p:nvSpPr>
          <p:spPr>
            <a:xfrm>
              <a:off x="2377864" y="275184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position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2E76A86-27B6-A649-BDE2-1A3355ECFDE3}"/>
                </a:ext>
              </a:extLst>
            </p:cNvPr>
            <p:cNvSpPr/>
            <p:nvPr/>
          </p:nvSpPr>
          <p:spPr>
            <a:xfrm>
              <a:off x="2218732" y="2990943"/>
              <a:ext cx="11556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UV co-ord.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9039D-0F34-4949-971E-1C577C1EFBEE}"/>
                </a:ext>
              </a:extLst>
            </p:cNvPr>
            <p:cNvSpPr/>
            <p:nvPr/>
          </p:nvSpPr>
          <p:spPr>
            <a:xfrm>
              <a:off x="2401297" y="3197996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427607-779B-FA48-9460-1EEB528E2907}"/>
                </a:ext>
              </a:extLst>
            </p:cNvPr>
            <p:cNvSpPr/>
            <p:nvPr/>
          </p:nvSpPr>
          <p:spPr>
            <a:xfrm>
              <a:off x="2592251" y="342870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id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5E723941-2A7E-794D-8A36-CBE98AEE1715}"/>
              </a:ext>
            </a:extLst>
          </p:cNvPr>
          <p:cNvSpPr/>
          <p:nvPr/>
        </p:nvSpPr>
        <p:spPr>
          <a:xfrm>
            <a:off x="2793534" y="2284734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189A9-F7F8-2B4A-B7A0-58C427A71006}"/>
              </a:ext>
            </a:extLst>
          </p:cNvPr>
          <p:cNvSpPr/>
          <p:nvPr/>
        </p:nvSpPr>
        <p:spPr>
          <a:xfrm>
            <a:off x="935354" y="2200627"/>
            <a:ext cx="174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vertex 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F6C78-6607-7D43-9331-1889DA204F93}"/>
              </a:ext>
            </a:extLst>
          </p:cNvPr>
          <p:cNvSpPr/>
          <p:nvPr/>
        </p:nvSpPr>
        <p:spPr>
          <a:xfrm>
            <a:off x="5207198" y="1894668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Matrix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696EA8-E426-3E44-977D-DF4CBFA7166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561622" y="2202445"/>
            <a:ext cx="0" cy="62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0CF7832-C38E-7648-B066-B20ECEFEC24D}"/>
              </a:ext>
            </a:extLst>
          </p:cNvPr>
          <p:cNvSpPr/>
          <p:nvPr/>
        </p:nvSpPr>
        <p:spPr>
          <a:xfrm>
            <a:off x="7282588" y="222499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232DC6-170B-6B48-9C75-8FA74C3E9E58}"/>
              </a:ext>
            </a:extLst>
          </p:cNvPr>
          <p:cNvSpPr/>
          <p:nvPr/>
        </p:nvSpPr>
        <p:spPr>
          <a:xfrm>
            <a:off x="7670866" y="2150293"/>
            <a:ext cx="298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transformed vertex attributes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BC288-9C40-954F-9A9E-F10D3D06C1F2}"/>
              </a:ext>
            </a:extLst>
          </p:cNvPr>
          <p:cNvSpPr/>
          <p:nvPr/>
        </p:nvSpPr>
        <p:spPr>
          <a:xfrm>
            <a:off x="2559794" y="2791785"/>
            <a:ext cx="18069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0.2754   -0.5519    0.8320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36059-84C2-0242-B634-781A8ADC16F3}"/>
              </a:ext>
            </a:extLst>
          </p:cNvPr>
          <p:cNvSpPr/>
          <p:nvPr/>
        </p:nvSpPr>
        <p:spPr>
          <a:xfrm>
            <a:off x="2559794" y="3010597"/>
            <a:ext cx="1210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0.0358    0.2428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35390C-6BF9-4641-9BBB-C6FCAB28C06D}"/>
              </a:ext>
            </a:extLst>
          </p:cNvPr>
          <p:cNvSpPr/>
          <p:nvPr/>
        </p:nvSpPr>
        <p:spPr>
          <a:xfrm>
            <a:off x="2549000" y="3234434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0.7524    0.3252    0.5729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3941A-4305-3143-AD69-780159442D3B}"/>
              </a:ext>
            </a:extLst>
          </p:cNvPr>
          <p:cNvSpPr/>
          <p:nvPr/>
        </p:nvSpPr>
        <p:spPr>
          <a:xfrm>
            <a:off x="2549000" y="344330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0</a:t>
            </a:r>
            <a:endParaRPr lang="en-US" sz="12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EB1633-6C1E-EF4E-B928-F503F33A4D4A}"/>
              </a:ext>
            </a:extLst>
          </p:cNvPr>
          <p:cNvGrpSpPr/>
          <p:nvPr/>
        </p:nvGrpSpPr>
        <p:grpSpPr>
          <a:xfrm>
            <a:off x="7094139" y="2702909"/>
            <a:ext cx="1155688" cy="993026"/>
            <a:chOff x="2218732" y="2751845"/>
            <a:chExt cx="1155688" cy="99302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39FB172-1429-0543-8251-482DF275BB4D}"/>
                </a:ext>
              </a:extLst>
            </p:cNvPr>
            <p:cNvSpPr/>
            <p:nvPr/>
          </p:nvSpPr>
          <p:spPr>
            <a:xfrm>
              <a:off x="2377864" y="275184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position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01B81F-A3C2-0E4D-A6FE-DEF06A73EB5B}"/>
                </a:ext>
              </a:extLst>
            </p:cNvPr>
            <p:cNvSpPr/>
            <p:nvPr/>
          </p:nvSpPr>
          <p:spPr>
            <a:xfrm>
              <a:off x="2218732" y="2990943"/>
              <a:ext cx="11556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UV co-ord.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071A9C7-E0DD-C345-9647-ABEB7EEDF2F5}"/>
                </a:ext>
              </a:extLst>
            </p:cNvPr>
            <p:cNvSpPr/>
            <p:nvPr/>
          </p:nvSpPr>
          <p:spPr>
            <a:xfrm>
              <a:off x="2401297" y="3197996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B76BD7-4904-B94B-B6D2-4E5711C54C84}"/>
                </a:ext>
              </a:extLst>
            </p:cNvPr>
            <p:cNvSpPr/>
            <p:nvPr/>
          </p:nvSpPr>
          <p:spPr>
            <a:xfrm>
              <a:off x="2409686" y="3437094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colour</a:t>
              </a:r>
              <a:endPara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7EC0-3871-9147-84BA-565A12D72F28}"/>
              </a:ext>
            </a:extLst>
          </p:cNvPr>
          <p:cNvGrpSpPr/>
          <p:nvPr/>
        </p:nvGrpSpPr>
        <p:grpSpPr>
          <a:xfrm>
            <a:off x="8109160" y="2762677"/>
            <a:ext cx="1817699" cy="928519"/>
            <a:chOff x="8109160" y="2762677"/>
            <a:chExt cx="1817699" cy="92851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692AF8-069A-AD40-BA9D-7F00F5B9E358}"/>
                </a:ext>
              </a:extLst>
            </p:cNvPr>
            <p:cNvSpPr/>
            <p:nvPr/>
          </p:nvSpPr>
          <p:spPr>
            <a:xfrm>
              <a:off x="8119954" y="2762677"/>
              <a:ext cx="180690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0.2344   -0.1519    0.3320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C98C6C-174E-AF4A-B00D-E75AD034B2D6}"/>
                </a:ext>
              </a:extLst>
            </p:cNvPr>
            <p:cNvSpPr/>
            <p:nvPr/>
          </p:nvSpPr>
          <p:spPr>
            <a:xfrm>
              <a:off x="8119954" y="2981489"/>
              <a:ext cx="12105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92D050"/>
                  </a:solidFill>
                </a:rPr>
                <a:t>0.6358    0.8428</a:t>
              </a:r>
              <a:endParaRPr lang="en-US" sz="12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2C8CE6E-A148-9A4D-91D1-FA4120A06977}"/>
                </a:ext>
              </a:extLst>
            </p:cNvPr>
            <p:cNvSpPr/>
            <p:nvPr/>
          </p:nvSpPr>
          <p:spPr>
            <a:xfrm>
              <a:off x="8109160" y="3205326"/>
              <a:ext cx="18004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0.1524    0.7252    0.3729</a:t>
              </a:r>
              <a:endParaRPr lang="en-US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4003C-F653-9E44-825D-5034739B0714}"/>
                </a:ext>
              </a:extLst>
            </p:cNvPr>
            <p:cNvSpPr/>
            <p:nvPr/>
          </p:nvSpPr>
          <p:spPr>
            <a:xfrm>
              <a:off x="8109160" y="3414197"/>
              <a:ext cx="6270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.5 .5 .5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6308F3A-3CBB-414C-94B0-FE72B68E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884" y="3748244"/>
            <a:ext cx="2736958" cy="29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hull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tessellator</a:t>
            </a:r>
            <a:endParaRPr lang="en-US" sz="1200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domain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4426473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EF0A5E-88ED-1041-B73E-7A0E470E5933}"/>
              </a:ext>
            </a:extLst>
          </p:cNvPr>
          <p:cNvSpPr/>
          <p:nvPr/>
        </p:nvSpPr>
        <p:spPr>
          <a:xfrm>
            <a:off x="2989524" y="403702"/>
            <a:ext cx="3121061" cy="51077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E83461C-312B-F74A-B439-79AC73252201}"/>
              </a:ext>
            </a:extLst>
          </p:cNvPr>
          <p:cNvSpPr/>
          <p:nvPr/>
        </p:nvSpPr>
        <p:spPr>
          <a:xfrm>
            <a:off x="4546126" y="3064410"/>
            <a:ext cx="3121061" cy="51077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8D461-F444-A44E-ADD5-95A8C5EBA924}"/>
              </a:ext>
            </a:extLst>
          </p:cNvPr>
          <p:cNvSpPr/>
          <p:nvPr/>
        </p:nvSpPr>
        <p:spPr>
          <a:xfrm>
            <a:off x="5505369" y="3120018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tessellation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88924-8A7A-B245-B1F8-0568C54B3BFC}"/>
              </a:ext>
            </a:extLst>
          </p:cNvPr>
          <p:cNvSpPr/>
          <p:nvPr/>
        </p:nvSpPr>
        <p:spPr>
          <a:xfrm>
            <a:off x="4985793" y="6306630"/>
            <a:ext cx="7320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computeranimations.wordpress.com</a:t>
            </a:r>
            <a:r>
              <a:rPr lang="en-US" sz="1000" dirty="0"/>
              <a:t>/2015/03/16/rasterization-of-parametric-curves-using-tessellation-shaders-in-glsl/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A73F12-66EA-8A4D-AAAC-CFA3BFF1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" y="2223080"/>
            <a:ext cx="3898182" cy="2193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4DF9E6-CF7A-E249-B931-5664FDA6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26" y="2207965"/>
            <a:ext cx="3898182" cy="219343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FDC4EAE4-0783-5A4E-A231-157A53C2E5CA}"/>
              </a:ext>
            </a:extLst>
          </p:cNvPr>
          <p:cNvSpPr/>
          <p:nvPr/>
        </p:nvSpPr>
        <p:spPr>
          <a:xfrm>
            <a:off x="1110540" y="570464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D38FF5-F9B8-B748-98BC-67D66D4C1A81}"/>
              </a:ext>
            </a:extLst>
          </p:cNvPr>
          <p:cNvSpPr/>
          <p:nvPr/>
        </p:nvSpPr>
        <p:spPr>
          <a:xfrm>
            <a:off x="2175239" y="468618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93269D8-B131-3B4E-AD98-E1EA8B19E87D}"/>
              </a:ext>
            </a:extLst>
          </p:cNvPr>
          <p:cNvSpPr/>
          <p:nvPr/>
        </p:nvSpPr>
        <p:spPr>
          <a:xfrm>
            <a:off x="3192202" y="5834676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FA59568-7B97-F04F-83BD-37156EAC2F72}"/>
              </a:ext>
            </a:extLst>
          </p:cNvPr>
          <p:cNvSpPr/>
          <p:nvPr/>
        </p:nvSpPr>
        <p:spPr>
          <a:xfrm>
            <a:off x="1241571" y="4840448"/>
            <a:ext cx="2097247" cy="114090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7247" h="1140902">
                <a:moveTo>
                  <a:pt x="0" y="1006679"/>
                </a:moveTo>
                <a:lnTo>
                  <a:pt x="1048623" y="0"/>
                </a:lnTo>
                <a:lnTo>
                  <a:pt x="2097247" y="1140902"/>
                </a:lnTo>
                <a:lnTo>
                  <a:pt x="0" y="10066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74AE35B-2CC9-3E42-BFE4-B83706E4F428}"/>
              </a:ext>
            </a:extLst>
          </p:cNvPr>
          <p:cNvSpPr/>
          <p:nvPr/>
        </p:nvSpPr>
        <p:spPr>
          <a:xfrm>
            <a:off x="8846316" y="4709330"/>
            <a:ext cx="2097247" cy="114090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7247" h="1140902">
                <a:moveTo>
                  <a:pt x="0" y="1006679"/>
                </a:moveTo>
                <a:lnTo>
                  <a:pt x="1048623" y="0"/>
                </a:lnTo>
                <a:lnTo>
                  <a:pt x="2097247" y="1140902"/>
                </a:lnTo>
                <a:lnTo>
                  <a:pt x="0" y="10066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8A809A7-D576-604E-8FE8-B0D0C7957B12}"/>
              </a:ext>
            </a:extLst>
          </p:cNvPr>
          <p:cNvSpPr/>
          <p:nvPr/>
        </p:nvSpPr>
        <p:spPr>
          <a:xfrm>
            <a:off x="8872880" y="4693949"/>
            <a:ext cx="1023456" cy="998290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1048623"/>
              <a:gd name="connsiteY0" fmla="*/ 1006679 h 1006679"/>
              <a:gd name="connsiteX1" fmla="*/ 1048623 w 1048623"/>
              <a:gd name="connsiteY1" fmla="*/ 0 h 1006679"/>
              <a:gd name="connsiteX2" fmla="*/ 922788 w 1048623"/>
              <a:gd name="connsiteY2" fmla="*/ 536895 h 1006679"/>
              <a:gd name="connsiteX3" fmla="*/ 0 w 1048623"/>
              <a:gd name="connsiteY3" fmla="*/ 1006679 h 1006679"/>
              <a:gd name="connsiteX0" fmla="*/ 0 w 922788"/>
              <a:gd name="connsiteY0" fmla="*/ 1174459 h 1174459"/>
              <a:gd name="connsiteX1" fmla="*/ 897621 w 922788"/>
              <a:gd name="connsiteY1" fmla="*/ 0 h 1174459"/>
              <a:gd name="connsiteX2" fmla="*/ 922788 w 922788"/>
              <a:gd name="connsiteY2" fmla="*/ 704675 h 1174459"/>
              <a:gd name="connsiteX3" fmla="*/ 0 w 922788"/>
              <a:gd name="connsiteY3" fmla="*/ 1174459 h 1174459"/>
              <a:gd name="connsiteX0" fmla="*/ 0 w 1048623"/>
              <a:gd name="connsiteY0" fmla="*/ 998290 h 998290"/>
              <a:gd name="connsiteX1" fmla="*/ 1023456 w 1048623"/>
              <a:gd name="connsiteY1" fmla="*/ 0 h 998290"/>
              <a:gd name="connsiteX2" fmla="*/ 1048623 w 1048623"/>
              <a:gd name="connsiteY2" fmla="*/ 704675 h 998290"/>
              <a:gd name="connsiteX3" fmla="*/ 0 w 1048623"/>
              <a:gd name="connsiteY3" fmla="*/ 998290 h 998290"/>
              <a:gd name="connsiteX0" fmla="*/ 0 w 1023456"/>
              <a:gd name="connsiteY0" fmla="*/ 998290 h 998290"/>
              <a:gd name="connsiteX1" fmla="*/ 1023456 w 1023456"/>
              <a:gd name="connsiteY1" fmla="*/ 0 h 998290"/>
              <a:gd name="connsiteX2" fmla="*/ 1006678 w 1023456"/>
              <a:gd name="connsiteY2" fmla="*/ 687897 h 998290"/>
              <a:gd name="connsiteX3" fmla="*/ 0 w 1023456"/>
              <a:gd name="connsiteY3" fmla="*/ 998290 h 99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6" h="998290">
                <a:moveTo>
                  <a:pt x="0" y="998290"/>
                </a:moveTo>
                <a:lnTo>
                  <a:pt x="1023456" y="0"/>
                </a:lnTo>
                <a:lnTo>
                  <a:pt x="1006678" y="687897"/>
                </a:lnTo>
                <a:lnTo>
                  <a:pt x="0" y="9982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30EC1B8B-AAFB-9944-9A49-1665381EE3E0}"/>
              </a:ext>
            </a:extLst>
          </p:cNvPr>
          <p:cNvSpPr/>
          <p:nvPr/>
        </p:nvSpPr>
        <p:spPr>
          <a:xfrm>
            <a:off x="9897733" y="4678568"/>
            <a:ext cx="1031847" cy="1182848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1048623"/>
              <a:gd name="connsiteY0" fmla="*/ 1006679 h 1006679"/>
              <a:gd name="connsiteX1" fmla="*/ 1048623 w 1048623"/>
              <a:gd name="connsiteY1" fmla="*/ 0 h 1006679"/>
              <a:gd name="connsiteX2" fmla="*/ 922788 w 1048623"/>
              <a:gd name="connsiteY2" fmla="*/ 536895 h 1006679"/>
              <a:gd name="connsiteX3" fmla="*/ 0 w 1048623"/>
              <a:gd name="connsiteY3" fmla="*/ 1006679 h 1006679"/>
              <a:gd name="connsiteX0" fmla="*/ 0 w 922788"/>
              <a:gd name="connsiteY0" fmla="*/ 1174459 h 1174459"/>
              <a:gd name="connsiteX1" fmla="*/ 897621 w 922788"/>
              <a:gd name="connsiteY1" fmla="*/ 0 h 1174459"/>
              <a:gd name="connsiteX2" fmla="*/ 922788 w 922788"/>
              <a:gd name="connsiteY2" fmla="*/ 704675 h 1174459"/>
              <a:gd name="connsiteX3" fmla="*/ 0 w 922788"/>
              <a:gd name="connsiteY3" fmla="*/ 1174459 h 1174459"/>
              <a:gd name="connsiteX0" fmla="*/ 0 w 1048623"/>
              <a:gd name="connsiteY0" fmla="*/ 998290 h 998290"/>
              <a:gd name="connsiteX1" fmla="*/ 1023456 w 1048623"/>
              <a:gd name="connsiteY1" fmla="*/ 0 h 998290"/>
              <a:gd name="connsiteX2" fmla="*/ 1048623 w 1048623"/>
              <a:gd name="connsiteY2" fmla="*/ 704675 h 998290"/>
              <a:gd name="connsiteX3" fmla="*/ 0 w 1048623"/>
              <a:gd name="connsiteY3" fmla="*/ 998290 h 998290"/>
              <a:gd name="connsiteX0" fmla="*/ 0 w 1023456"/>
              <a:gd name="connsiteY0" fmla="*/ 998290 h 998290"/>
              <a:gd name="connsiteX1" fmla="*/ 1023456 w 1023456"/>
              <a:gd name="connsiteY1" fmla="*/ 0 h 998290"/>
              <a:gd name="connsiteX2" fmla="*/ 1006678 w 1023456"/>
              <a:gd name="connsiteY2" fmla="*/ 687897 h 998290"/>
              <a:gd name="connsiteX3" fmla="*/ 0 w 1023456"/>
              <a:gd name="connsiteY3" fmla="*/ 998290 h 998290"/>
              <a:gd name="connsiteX0" fmla="*/ 1031847 w 1031847"/>
              <a:gd name="connsiteY0" fmla="*/ 1182848 h 1182848"/>
              <a:gd name="connsiteX1" fmla="*/ 16778 w 1031847"/>
              <a:gd name="connsiteY1" fmla="*/ 0 h 1182848"/>
              <a:gd name="connsiteX2" fmla="*/ 0 w 1031847"/>
              <a:gd name="connsiteY2" fmla="*/ 687897 h 1182848"/>
              <a:gd name="connsiteX3" fmla="*/ 1031847 w 1031847"/>
              <a:gd name="connsiteY3" fmla="*/ 1182848 h 1182848"/>
              <a:gd name="connsiteX0" fmla="*/ 1031847 w 1031847"/>
              <a:gd name="connsiteY0" fmla="*/ 1182848 h 1182848"/>
              <a:gd name="connsiteX1" fmla="*/ 25167 w 1031847"/>
              <a:gd name="connsiteY1" fmla="*/ 0 h 1182848"/>
              <a:gd name="connsiteX2" fmla="*/ 0 w 1031847"/>
              <a:gd name="connsiteY2" fmla="*/ 687897 h 1182848"/>
              <a:gd name="connsiteX3" fmla="*/ 1031847 w 1031847"/>
              <a:gd name="connsiteY3" fmla="*/ 1182848 h 118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847" h="1182848">
                <a:moveTo>
                  <a:pt x="1031847" y="1182848"/>
                </a:moveTo>
                <a:lnTo>
                  <a:pt x="25167" y="0"/>
                </a:lnTo>
                <a:lnTo>
                  <a:pt x="0" y="687897"/>
                </a:lnTo>
                <a:lnTo>
                  <a:pt x="1031847" y="118284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F10C6F4-1559-9E4A-A02B-EAD1B8FDAADE}"/>
              </a:ext>
            </a:extLst>
          </p:cNvPr>
          <p:cNvSpPr/>
          <p:nvPr/>
        </p:nvSpPr>
        <p:spPr>
          <a:xfrm>
            <a:off x="9742971" y="5226732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CD5A81-C05C-F547-B0F6-4ED82C94D3CA}"/>
              </a:ext>
            </a:extLst>
          </p:cNvPr>
          <p:cNvSpPr/>
          <p:nvPr/>
        </p:nvSpPr>
        <p:spPr>
          <a:xfrm>
            <a:off x="8702182" y="5574618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9280C7-B65C-C240-9F5B-C42A826DA32C}"/>
              </a:ext>
            </a:extLst>
          </p:cNvPr>
          <p:cNvSpPr/>
          <p:nvPr/>
        </p:nvSpPr>
        <p:spPr>
          <a:xfrm>
            <a:off x="9766881" y="4556158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811F1E7-FE08-6744-95ED-D21D4DB2A127}"/>
              </a:ext>
            </a:extLst>
          </p:cNvPr>
          <p:cNvSpPr/>
          <p:nvPr/>
        </p:nvSpPr>
        <p:spPr>
          <a:xfrm>
            <a:off x="10783844" y="570464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251653-93D9-B543-BB62-EC4FB962CA84}"/>
              </a:ext>
            </a:extLst>
          </p:cNvPr>
          <p:cNvSpPr/>
          <p:nvPr/>
        </p:nvSpPr>
        <p:spPr>
          <a:xfrm>
            <a:off x="8053431" y="3453089"/>
            <a:ext cx="1191237" cy="24537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690961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88924-8A7A-B245-B1F8-0568C54B3BFC}"/>
              </a:ext>
            </a:extLst>
          </p:cNvPr>
          <p:cNvSpPr/>
          <p:nvPr/>
        </p:nvSpPr>
        <p:spPr>
          <a:xfrm>
            <a:off x="4985793" y="6306630"/>
            <a:ext cx="7320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computeranimations.wordpress.com</a:t>
            </a:r>
            <a:r>
              <a:rPr lang="en-US" sz="1000" dirty="0"/>
              <a:t>/2015/03/16/rasterization-of-parametric-curves-using-tessellation-shaders-in-glsl/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A26E6-65BB-3A4A-95DB-BDB9D4FC4358}"/>
              </a:ext>
            </a:extLst>
          </p:cNvPr>
          <p:cNvGrpSpPr/>
          <p:nvPr/>
        </p:nvGrpSpPr>
        <p:grpSpPr>
          <a:xfrm>
            <a:off x="2150354" y="2095508"/>
            <a:ext cx="1289532" cy="793562"/>
            <a:chOff x="1332919" y="1726036"/>
            <a:chExt cx="2336375" cy="140854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DC4EAE4-0783-5A4E-A231-157A53C2E5CA}"/>
                </a:ext>
              </a:extLst>
            </p:cNvPr>
            <p:cNvSpPr/>
            <p:nvPr/>
          </p:nvSpPr>
          <p:spPr>
            <a:xfrm>
              <a:off x="1332919" y="274449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1D38FF5-F9B8-B748-98BC-67D66D4C1A81}"/>
                </a:ext>
              </a:extLst>
            </p:cNvPr>
            <p:cNvSpPr/>
            <p:nvPr/>
          </p:nvSpPr>
          <p:spPr>
            <a:xfrm>
              <a:off x="2397618" y="172603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3269D8-B131-3B4E-AD98-E1EA8B19E87D}"/>
                </a:ext>
              </a:extLst>
            </p:cNvPr>
            <p:cNvSpPr/>
            <p:nvPr/>
          </p:nvSpPr>
          <p:spPr>
            <a:xfrm>
              <a:off x="3414581" y="2874525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59568-7B97-F04F-83BD-37156EAC2F72}"/>
                </a:ext>
              </a:extLst>
            </p:cNvPr>
            <p:cNvSpPr/>
            <p:nvPr/>
          </p:nvSpPr>
          <p:spPr>
            <a:xfrm>
              <a:off x="1463950" y="1880297"/>
              <a:ext cx="2097247" cy="1140902"/>
            </a:xfrm>
            <a:custGeom>
              <a:avLst/>
              <a:gdLst>
                <a:gd name="connsiteX0" fmla="*/ 0 w 2097247"/>
                <a:gd name="connsiteY0" fmla="*/ 1006679 h 1140902"/>
                <a:gd name="connsiteX1" fmla="*/ 1048623 w 2097247"/>
                <a:gd name="connsiteY1" fmla="*/ 0 h 1140902"/>
                <a:gd name="connsiteX2" fmla="*/ 2097247 w 2097247"/>
                <a:gd name="connsiteY2" fmla="*/ 1140902 h 1140902"/>
                <a:gd name="connsiteX3" fmla="*/ 0 w 2097247"/>
                <a:gd name="connsiteY3" fmla="*/ 1006679 h 11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247" h="1140902">
                  <a:moveTo>
                    <a:pt x="0" y="1006679"/>
                  </a:moveTo>
                  <a:lnTo>
                    <a:pt x="1048623" y="0"/>
                  </a:lnTo>
                  <a:lnTo>
                    <a:pt x="2097247" y="1140902"/>
                  </a:lnTo>
                  <a:lnTo>
                    <a:pt x="0" y="100667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2658EEE-D7FC-7E49-8ECD-BEED617E0283}"/>
              </a:ext>
            </a:extLst>
          </p:cNvPr>
          <p:cNvSpPr txBox="1"/>
          <p:nvPr/>
        </p:nvSpPr>
        <p:spPr>
          <a:xfrm>
            <a:off x="5475814" y="3419199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shader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0966B3-68B6-EE46-B0C9-32E54A172C7A}"/>
              </a:ext>
            </a:extLst>
          </p:cNvPr>
          <p:cNvGrpSpPr/>
          <p:nvPr/>
        </p:nvGrpSpPr>
        <p:grpSpPr>
          <a:xfrm>
            <a:off x="8001423" y="2013218"/>
            <a:ext cx="1289532" cy="793562"/>
            <a:chOff x="1332919" y="1726036"/>
            <a:chExt cx="2336375" cy="140854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B86DF57-87F1-354C-9187-988D343F4C64}"/>
                </a:ext>
              </a:extLst>
            </p:cNvPr>
            <p:cNvSpPr/>
            <p:nvPr/>
          </p:nvSpPr>
          <p:spPr>
            <a:xfrm>
              <a:off x="1332919" y="274449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782F8E9-0CE5-6F4D-AA7D-76000BDC039A}"/>
                </a:ext>
              </a:extLst>
            </p:cNvPr>
            <p:cNvSpPr/>
            <p:nvPr/>
          </p:nvSpPr>
          <p:spPr>
            <a:xfrm>
              <a:off x="2397618" y="172603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8513F0-1F67-D34B-8376-0B075284134C}"/>
                </a:ext>
              </a:extLst>
            </p:cNvPr>
            <p:cNvSpPr/>
            <p:nvPr/>
          </p:nvSpPr>
          <p:spPr>
            <a:xfrm>
              <a:off x="3414581" y="2874525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692CEB3-5A1F-BE4B-B3E2-B3CBBBCE0A5E}"/>
                </a:ext>
              </a:extLst>
            </p:cNvPr>
            <p:cNvSpPr/>
            <p:nvPr/>
          </p:nvSpPr>
          <p:spPr>
            <a:xfrm>
              <a:off x="1463950" y="1880297"/>
              <a:ext cx="2097247" cy="1140902"/>
            </a:xfrm>
            <a:custGeom>
              <a:avLst/>
              <a:gdLst>
                <a:gd name="connsiteX0" fmla="*/ 0 w 2097247"/>
                <a:gd name="connsiteY0" fmla="*/ 1006679 h 1140902"/>
                <a:gd name="connsiteX1" fmla="*/ 1048623 w 2097247"/>
                <a:gd name="connsiteY1" fmla="*/ 0 h 1140902"/>
                <a:gd name="connsiteX2" fmla="*/ 2097247 w 2097247"/>
                <a:gd name="connsiteY2" fmla="*/ 1140902 h 1140902"/>
                <a:gd name="connsiteX3" fmla="*/ 0 w 2097247"/>
                <a:gd name="connsiteY3" fmla="*/ 1006679 h 11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247" h="1140902">
                  <a:moveTo>
                    <a:pt x="0" y="1006679"/>
                  </a:moveTo>
                  <a:lnTo>
                    <a:pt x="1048623" y="0"/>
                  </a:lnTo>
                  <a:lnTo>
                    <a:pt x="2097247" y="1140902"/>
                  </a:lnTo>
                  <a:lnTo>
                    <a:pt x="0" y="100667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12DDC1EE-152C-8E48-9277-E3768796B1B5}"/>
              </a:ext>
            </a:extLst>
          </p:cNvPr>
          <p:cNvSpPr/>
          <p:nvPr/>
        </p:nvSpPr>
        <p:spPr>
          <a:xfrm>
            <a:off x="8053431" y="1434517"/>
            <a:ext cx="1174459" cy="1308683"/>
          </a:xfrm>
          <a:custGeom>
            <a:avLst/>
            <a:gdLst>
              <a:gd name="connsiteX0" fmla="*/ 0 w 1174459"/>
              <a:gd name="connsiteY0" fmla="*/ 1224793 h 1308683"/>
              <a:gd name="connsiteX1" fmla="*/ 679508 w 1174459"/>
              <a:gd name="connsiteY1" fmla="*/ 16778 h 1308683"/>
              <a:gd name="connsiteX2" fmla="*/ 595619 w 1174459"/>
              <a:gd name="connsiteY2" fmla="*/ 671120 h 1308683"/>
              <a:gd name="connsiteX3" fmla="*/ 687897 w 1174459"/>
              <a:gd name="connsiteY3" fmla="*/ 0 h 1308683"/>
              <a:gd name="connsiteX4" fmla="*/ 1174459 w 1174459"/>
              <a:gd name="connsiteY4" fmla="*/ 1308683 h 130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459" h="1308683">
                <a:moveTo>
                  <a:pt x="0" y="1224793"/>
                </a:moveTo>
                <a:lnTo>
                  <a:pt x="679508" y="16778"/>
                </a:lnTo>
                <a:lnTo>
                  <a:pt x="595619" y="671120"/>
                </a:lnTo>
                <a:lnTo>
                  <a:pt x="687897" y="0"/>
                </a:lnTo>
                <a:lnTo>
                  <a:pt x="1174459" y="13086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98244F-EFA6-A946-9F44-9F08FAA173FC}"/>
              </a:ext>
            </a:extLst>
          </p:cNvPr>
          <p:cNvSpPr/>
          <p:nvPr/>
        </p:nvSpPr>
        <p:spPr>
          <a:xfrm>
            <a:off x="2263379" y="3644110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47F3A96-3AD5-3341-9251-0E2F9E64CD6D}"/>
              </a:ext>
            </a:extLst>
          </p:cNvPr>
          <p:cNvSpPr/>
          <p:nvPr/>
        </p:nvSpPr>
        <p:spPr>
          <a:xfrm>
            <a:off x="3460197" y="3644110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2E18584-7FA6-184C-82E5-BD8DC5CDB194}"/>
              </a:ext>
            </a:extLst>
          </p:cNvPr>
          <p:cNvSpPr/>
          <p:nvPr/>
        </p:nvSpPr>
        <p:spPr>
          <a:xfrm>
            <a:off x="2340528" y="3712478"/>
            <a:ext cx="1191237" cy="8389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F025D2-B66C-2F41-85A7-FC465CFB0252}"/>
              </a:ext>
            </a:extLst>
          </p:cNvPr>
          <p:cNvSpPr/>
          <p:nvPr/>
        </p:nvSpPr>
        <p:spPr>
          <a:xfrm>
            <a:off x="7976282" y="3399988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F0299C-DC2D-434F-8ECC-79D30ACE9B2E}"/>
              </a:ext>
            </a:extLst>
          </p:cNvPr>
          <p:cNvSpPr/>
          <p:nvPr/>
        </p:nvSpPr>
        <p:spPr>
          <a:xfrm>
            <a:off x="9173100" y="3399988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A01981-6CD6-2E45-B00F-8C2C7D31A9B8}"/>
              </a:ext>
            </a:extLst>
          </p:cNvPr>
          <p:cNvSpPr/>
          <p:nvPr/>
        </p:nvSpPr>
        <p:spPr>
          <a:xfrm>
            <a:off x="7976282" y="360133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4B16098-D76A-3043-9C05-FF6972EAAC97}"/>
              </a:ext>
            </a:extLst>
          </p:cNvPr>
          <p:cNvSpPr/>
          <p:nvPr/>
        </p:nvSpPr>
        <p:spPr>
          <a:xfrm>
            <a:off x="9173100" y="360133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A0C3BC7B-5483-4B4B-A681-1246B6F89EE7}"/>
              </a:ext>
            </a:extLst>
          </p:cNvPr>
          <p:cNvSpPr/>
          <p:nvPr/>
        </p:nvSpPr>
        <p:spPr>
          <a:xfrm>
            <a:off x="8038191" y="3481955"/>
            <a:ext cx="1206477" cy="216512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97F1A814-C0A8-D042-8506-B9572236676C}"/>
              </a:ext>
            </a:extLst>
          </p:cNvPr>
          <p:cNvSpPr/>
          <p:nvPr/>
        </p:nvSpPr>
        <p:spPr>
          <a:xfrm>
            <a:off x="8038191" y="3570639"/>
            <a:ext cx="1191237" cy="8389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A5ED01-8365-5940-A2C1-16E133A11DC1}"/>
              </a:ext>
            </a:extLst>
          </p:cNvPr>
          <p:cNvSpPr/>
          <p:nvPr/>
        </p:nvSpPr>
        <p:spPr>
          <a:xfrm>
            <a:off x="2845459" y="484275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70EDD8-4942-2046-8D87-B32DC84B33EB}"/>
              </a:ext>
            </a:extLst>
          </p:cNvPr>
          <p:cNvSpPr/>
          <p:nvPr/>
        </p:nvSpPr>
        <p:spPr>
          <a:xfrm>
            <a:off x="8091782" y="4743887"/>
            <a:ext cx="1191237" cy="24537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B87D9DB-5C90-5642-9188-33400A17009A}"/>
              </a:ext>
            </a:extLst>
          </p:cNvPr>
          <p:cNvSpPr/>
          <p:nvPr/>
        </p:nvSpPr>
        <p:spPr>
          <a:xfrm>
            <a:off x="8014633" y="4690786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AE6EBE7-8EB5-584B-B4B7-8523ED1DD354}"/>
              </a:ext>
            </a:extLst>
          </p:cNvPr>
          <p:cNvSpPr/>
          <p:nvPr/>
        </p:nvSpPr>
        <p:spPr>
          <a:xfrm>
            <a:off x="9211451" y="4690786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1C8D192-928A-9C4E-BC55-7FC54527087B}"/>
              </a:ext>
            </a:extLst>
          </p:cNvPr>
          <p:cNvSpPr/>
          <p:nvPr/>
        </p:nvSpPr>
        <p:spPr>
          <a:xfrm>
            <a:off x="8014633" y="4892129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3C29C09-E967-9544-9C07-A0B5A9B7701B}"/>
              </a:ext>
            </a:extLst>
          </p:cNvPr>
          <p:cNvSpPr/>
          <p:nvPr/>
        </p:nvSpPr>
        <p:spPr>
          <a:xfrm>
            <a:off x="9211451" y="4892129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DC35916C-20C1-9645-8E68-E9D24249DD56}"/>
              </a:ext>
            </a:extLst>
          </p:cNvPr>
          <p:cNvSpPr/>
          <p:nvPr/>
        </p:nvSpPr>
        <p:spPr>
          <a:xfrm>
            <a:off x="8076542" y="4772753"/>
            <a:ext cx="1206477" cy="216512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97D86B-8133-0E4D-9E2E-7A7E51ABC815}"/>
              </a:ext>
            </a:extLst>
          </p:cNvPr>
          <p:cNvSpPr/>
          <p:nvPr/>
        </p:nvSpPr>
        <p:spPr>
          <a:xfrm>
            <a:off x="1026186" y="1327674"/>
            <a:ext cx="17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primitives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009428-282D-DA4C-B2E4-0227D3E6E57F}"/>
              </a:ext>
            </a:extLst>
          </p:cNvPr>
          <p:cNvSpPr/>
          <p:nvPr/>
        </p:nvSpPr>
        <p:spPr>
          <a:xfrm>
            <a:off x="9092359" y="1302584"/>
            <a:ext cx="1841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 primitives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B368B9-D824-7B46-A237-80EF125B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136" y="2929502"/>
            <a:ext cx="1051496" cy="1182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5C20E-43F2-AA46-B042-DE8F9E72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817" y="4743887"/>
            <a:ext cx="2050478" cy="102934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ED8676F-A68B-A943-A598-A65CFBCB8FF7}"/>
              </a:ext>
            </a:extLst>
          </p:cNvPr>
          <p:cNvSpPr/>
          <p:nvPr/>
        </p:nvSpPr>
        <p:spPr>
          <a:xfrm>
            <a:off x="8674603" y="1377307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BE67-21D0-397F-355E-3309D63D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6282"/>
            <a:ext cx="10353762" cy="970450"/>
          </a:xfrm>
        </p:spPr>
        <p:txBody>
          <a:bodyPr/>
          <a:lstStyle/>
          <a:p>
            <a:r>
              <a:rPr lang="en-US" dirty="0"/>
              <a:t>Primitive assembly – OpenGL supported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6F7E8-199F-8D91-170D-B3098490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26" y="1340129"/>
            <a:ext cx="7302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8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2341317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72110-59AB-894B-B59D-F6DB5505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679" y="1270757"/>
            <a:ext cx="2613138" cy="2620520"/>
          </a:xfrm>
          <a:prstGeom prst="rect">
            <a:avLst/>
          </a:prstGeom>
        </p:spPr>
      </p:pic>
      <p:sp>
        <p:nvSpPr>
          <p:cNvPr id="61" name="Freeform 60">
            <a:extLst>
              <a:ext uri="{FF2B5EF4-FFF2-40B4-BE49-F238E27FC236}">
                <a16:creationId xmlns:a16="http://schemas.microsoft.com/office/drawing/2014/main" id="{A098CF5B-6890-BC4F-B5B9-6DCEEC42F0CA}"/>
              </a:ext>
            </a:extLst>
          </p:cNvPr>
          <p:cNvSpPr/>
          <p:nvPr/>
        </p:nvSpPr>
        <p:spPr>
          <a:xfrm>
            <a:off x="1051817" y="1557211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0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2341317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92B88-401E-C540-9135-C7A23502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895" y="1491042"/>
            <a:ext cx="2622374" cy="2622374"/>
          </a:xfrm>
          <a:prstGeom prst="rect">
            <a:avLst/>
          </a:prstGeom>
        </p:spPr>
      </p:pic>
      <p:sp>
        <p:nvSpPr>
          <p:cNvPr id="63" name="Freeform 62">
            <a:extLst>
              <a:ext uri="{FF2B5EF4-FFF2-40B4-BE49-F238E27FC236}">
                <a16:creationId xmlns:a16="http://schemas.microsoft.com/office/drawing/2014/main" id="{F7A6A7BD-08F1-DC41-946E-58CC6DFE7EF0}"/>
              </a:ext>
            </a:extLst>
          </p:cNvPr>
          <p:cNvSpPr/>
          <p:nvPr/>
        </p:nvSpPr>
        <p:spPr>
          <a:xfrm>
            <a:off x="1498784" y="1657748"/>
            <a:ext cx="1397381" cy="229145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  <a:gd name="connsiteX0" fmla="*/ 0 w 3943297"/>
              <a:gd name="connsiteY0" fmla="*/ 3634445 h 3634445"/>
              <a:gd name="connsiteX1" fmla="*/ 1411520 w 3943297"/>
              <a:gd name="connsiteY1" fmla="*/ 0 h 3634445"/>
              <a:gd name="connsiteX2" fmla="*/ 3943297 w 3943297"/>
              <a:gd name="connsiteY2" fmla="*/ 2655733 h 3634445"/>
              <a:gd name="connsiteX3" fmla="*/ 0 w 3943297"/>
              <a:gd name="connsiteY3" fmla="*/ 3634445 h 3634445"/>
              <a:gd name="connsiteX0" fmla="*/ 134744 w 2531777"/>
              <a:gd name="connsiteY0" fmla="*/ 4051797 h 4051797"/>
              <a:gd name="connsiteX1" fmla="*/ 0 w 2531777"/>
              <a:gd name="connsiteY1" fmla="*/ 0 h 4051797"/>
              <a:gd name="connsiteX2" fmla="*/ 2531777 w 2531777"/>
              <a:gd name="connsiteY2" fmla="*/ 2655733 h 4051797"/>
              <a:gd name="connsiteX3" fmla="*/ 134744 w 2531777"/>
              <a:gd name="connsiteY3" fmla="*/ 4051797 h 4051797"/>
              <a:gd name="connsiteX0" fmla="*/ 40073 w 2531777"/>
              <a:gd name="connsiteY0" fmla="*/ 4067255 h 4067255"/>
              <a:gd name="connsiteX1" fmla="*/ 0 w 2531777"/>
              <a:gd name="connsiteY1" fmla="*/ 0 h 4067255"/>
              <a:gd name="connsiteX2" fmla="*/ 2531777 w 2531777"/>
              <a:gd name="connsiteY2" fmla="*/ 2655733 h 4067255"/>
              <a:gd name="connsiteX3" fmla="*/ 40073 w 2531777"/>
              <a:gd name="connsiteY3" fmla="*/ 4067255 h 40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777" h="4067255">
                <a:moveTo>
                  <a:pt x="40073" y="4067255"/>
                </a:moveTo>
                <a:lnTo>
                  <a:pt x="0" y="0"/>
                </a:lnTo>
                <a:lnTo>
                  <a:pt x="2531777" y="2655733"/>
                </a:lnTo>
                <a:lnTo>
                  <a:pt x="40073" y="40672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44F5BE8A-449C-A24F-AB92-8E9243CE36C3}"/>
              </a:ext>
            </a:extLst>
          </p:cNvPr>
          <p:cNvSpPr/>
          <p:nvPr/>
        </p:nvSpPr>
        <p:spPr>
          <a:xfrm>
            <a:off x="1086651" y="1771885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5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3151215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72110-59AB-894B-B59D-F6DB5505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679" y="2080655"/>
            <a:ext cx="2613138" cy="2620520"/>
          </a:xfrm>
          <a:prstGeom prst="rect">
            <a:avLst/>
          </a:prstGeom>
        </p:spPr>
      </p:pic>
      <p:sp>
        <p:nvSpPr>
          <p:cNvPr id="61" name="Freeform 60">
            <a:extLst>
              <a:ext uri="{FF2B5EF4-FFF2-40B4-BE49-F238E27FC236}">
                <a16:creationId xmlns:a16="http://schemas.microsoft.com/office/drawing/2014/main" id="{A098CF5B-6890-BC4F-B5B9-6DCEEC42F0CA}"/>
              </a:ext>
            </a:extLst>
          </p:cNvPr>
          <p:cNvSpPr/>
          <p:nvPr/>
        </p:nvSpPr>
        <p:spPr>
          <a:xfrm>
            <a:off x="1051817" y="2367109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5BD6DC-6A81-9D42-89D5-0F0C5EAD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50" y="2021787"/>
            <a:ext cx="2743918" cy="2768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52887-A5BF-044A-ABC0-30434FE96955}"/>
              </a:ext>
            </a:extLst>
          </p:cNvPr>
          <p:cNvSpPr txBox="1"/>
          <p:nvPr/>
        </p:nvSpPr>
        <p:spPr>
          <a:xfrm>
            <a:off x="9361968" y="4857998"/>
            <a:ext cx="122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map</a:t>
            </a:r>
          </a:p>
          <a:p>
            <a:r>
              <a:rPr lang="en-US" dirty="0"/>
              <a:t>(</a:t>
            </a:r>
            <a:r>
              <a:rPr lang="en-US" dirty="0" err="1"/>
              <a:t>z-buffer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82C46-068D-424E-B7D7-6550377A32CC}"/>
              </a:ext>
            </a:extLst>
          </p:cNvPr>
          <p:cNvSpPr/>
          <p:nvPr/>
        </p:nvSpPr>
        <p:spPr>
          <a:xfrm>
            <a:off x="5974080" y="3257007"/>
            <a:ext cx="127796" cy="1219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0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pixel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9388295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494A80-05B0-4244-9CCD-2716F83B5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142" y="1671351"/>
            <a:ext cx="3734828" cy="37453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5E0AAA-7445-D24B-AF87-9A28CE6B9519}"/>
              </a:ext>
            </a:extLst>
          </p:cNvPr>
          <p:cNvSpPr/>
          <p:nvPr/>
        </p:nvSpPr>
        <p:spPr>
          <a:xfrm>
            <a:off x="1985553" y="3307079"/>
            <a:ext cx="200297" cy="2373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582E1-981A-FA4F-8F0B-954FEAEEC7E1}"/>
              </a:ext>
            </a:extLst>
          </p:cNvPr>
          <p:cNvSpPr txBox="1"/>
          <p:nvPr/>
        </p:nvSpPr>
        <p:spPr>
          <a:xfrm>
            <a:off x="496643" y="2937747"/>
            <a:ext cx="22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of each pixel?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902A3-8C60-FB44-95C6-39D999B26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4" y="1653585"/>
            <a:ext cx="2552456" cy="2294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1711E-FD37-1241-AF34-A73FD3DAE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555" y="3796542"/>
            <a:ext cx="4044984" cy="27802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E1DC0E-35E9-9C40-B9EA-449FCA8F87C6}"/>
              </a:ext>
            </a:extLst>
          </p:cNvPr>
          <p:cNvSpPr txBox="1"/>
          <p:nvPr/>
        </p:nvSpPr>
        <p:spPr>
          <a:xfrm>
            <a:off x="6067220" y="2545368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pixel</a:t>
            </a:r>
          </a:p>
          <a:p>
            <a:pPr algn="ctr"/>
            <a:r>
              <a:rPr lang="en-US" sz="1200" dirty="0"/>
              <a:t>shader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372EB8-6D76-9143-968C-79D9F9C5E8C5}"/>
              </a:ext>
            </a:extLst>
          </p:cNvPr>
          <p:cNvCxnSpPr>
            <a:cxnSpLocks/>
          </p:cNvCxnSpPr>
          <p:nvPr/>
        </p:nvCxnSpPr>
        <p:spPr>
          <a:xfrm>
            <a:off x="5268512" y="2779273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A7F4E4-A897-6943-82DE-060C5CB91F18}"/>
              </a:ext>
            </a:extLst>
          </p:cNvPr>
          <p:cNvCxnSpPr>
            <a:cxnSpLocks/>
          </p:cNvCxnSpPr>
          <p:nvPr/>
        </p:nvCxnSpPr>
        <p:spPr>
          <a:xfrm>
            <a:off x="6889005" y="2779273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D88397-9545-7A41-AB3C-D25BBC0E67CA}"/>
              </a:ext>
            </a:extLst>
          </p:cNvPr>
          <p:cNvSpPr/>
          <p:nvPr/>
        </p:nvSpPr>
        <p:spPr>
          <a:xfrm>
            <a:off x="5990323" y="1415832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Texture </a:t>
            </a:r>
          </a:p>
          <a:p>
            <a:r>
              <a:rPr lang="en-US" sz="1400" dirty="0"/>
              <a:t>Sampler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212340-EDB9-0C48-9D0D-4CD49D7D3B1D}"/>
              </a:ext>
            </a:extLst>
          </p:cNvPr>
          <p:cNvCxnSpPr>
            <a:cxnSpLocks/>
          </p:cNvCxnSpPr>
          <p:nvPr/>
        </p:nvCxnSpPr>
        <p:spPr>
          <a:xfrm>
            <a:off x="6388305" y="2037609"/>
            <a:ext cx="1" cy="31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1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57">
            <a:extLst>
              <a:ext uri="{FF2B5EF4-FFF2-40B4-BE49-F238E27FC236}">
                <a16:creationId xmlns:a16="http://schemas.microsoft.com/office/drawing/2014/main" id="{4FD68378-E018-2343-8E47-1F9CFD8BF2C2}"/>
              </a:ext>
            </a:extLst>
          </p:cNvPr>
          <p:cNvSpPr/>
          <p:nvPr/>
        </p:nvSpPr>
        <p:spPr>
          <a:xfrm flipH="1">
            <a:off x="8136730" y="3020299"/>
            <a:ext cx="1701698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DF7D3F8D-8DE4-E74C-8E88-25E2BCE239D8}"/>
              </a:ext>
            </a:extLst>
          </p:cNvPr>
          <p:cNvSpPr/>
          <p:nvPr/>
        </p:nvSpPr>
        <p:spPr>
          <a:xfrm>
            <a:off x="6430143" y="3013362"/>
            <a:ext cx="1708211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9B28E-777D-AA4E-BAD7-90F833A6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= convolution (Fourier domain)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ACDDF7-06D7-AC48-9A6B-D1E9FB654C44}"/>
              </a:ext>
            </a:extLst>
          </p:cNvPr>
          <p:cNvGrpSpPr/>
          <p:nvPr/>
        </p:nvGrpSpPr>
        <p:grpSpPr>
          <a:xfrm>
            <a:off x="4113457" y="2682602"/>
            <a:ext cx="1873005" cy="1085421"/>
            <a:chOff x="1162065" y="1095958"/>
            <a:chExt cx="4470334" cy="259059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BD49FD-54EB-0E4E-AF63-350DAB06664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6341E32-54A6-AE4F-9C0C-909F3A6AA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77509E7-2DC4-CD4B-B69A-00F4BF291581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F260C1-C574-5145-9336-DC4A2AF64831}"/>
              </a:ext>
            </a:extLst>
          </p:cNvPr>
          <p:cNvGrpSpPr/>
          <p:nvPr/>
        </p:nvGrpSpPr>
        <p:grpSpPr>
          <a:xfrm>
            <a:off x="9930949" y="4447031"/>
            <a:ext cx="1967792" cy="1128311"/>
            <a:chOff x="459287" y="2348473"/>
            <a:chExt cx="5323484" cy="3052429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3FF52D1-5CBA-4343-B51E-84230570C527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7DAEAC4-9066-9A42-8AFB-F4E9E4087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8DE907-C249-8B4D-AD3C-B7D28A0A3EA9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4A34E6B-7DE9-2848-A974-7C04D6EE4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F7AEF19-68FA-B241-A637-26DC540E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B7E8AD-CC23-F147-BEFA-E24A6981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5EB7BE6-E7D0-8D4B-85B6-677CDC5F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CE9253-9241-6D40-8A62-9E87DF0F0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6A0EBD-80BA-314A-A9AF-FEABF46F9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F2AA5E8-401D-3E43-BFA5-D30C0C436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40F1F4-527B-6548-B1AB-6BB6399FF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F65D8D-ACE0-024C-B158-E98C81DD9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/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45587E2-AD6B-3E4B-995F-E30CA2BB0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blipFill>
                  <a:blip r:embed="rId2"/>
                  <a:stretch>
                    <a:fillRect l="-12000" r="-12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/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E074B97-622B-A246-AE67-B7D75405C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blipFill>
                  <a:blip r:embed="rId3"/>
                  <a:stretch>
                    <a:fillRect l="-55556" t="-18182" r="-22222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/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93FCB5F-E4DB-054A-8E41-92BD94D2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blipFill>
                  <a:blip r:embed="rId4"/>
                  <a:stretch>
                    <a:fillRect l="-30769" t="-18182" r="-7692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C0D4F1-1D05-BD40-9364-E969AAA2297B}"/>
                </a:ext>
              </a:extLst>
            </p:cNvPr>
            <p:cNvSpPr txBox="1"/>
            <p:nvPr/>
          </p:nvSpPr>
          <p:spPr>
            <a:xfrm>
              <a:off x="3083412" y="5067849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9188B0-D530-9A4C-AF38-C13E1749C90A}"/>
              </a:ext>
            </a:extLst>
          </p:cNvPr>
          <p:cNvGrpSpPr/>
          <p:nvPr/>
        </p:nvGrpSpPr>
        <p:grpSpPr>
          <a:xfrm>
            <a:off x="9919683" y="2735745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4B84E25-EBE1-E346-A165-DB82837D8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11538" r="-1153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A0AF04D-428A-9647-9568-7ACA12945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F8A02E2-2900-3742-B09D-E58FAD3CB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E2E4A5B-85B2-6646-A6AA-2EB7CB146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3"/>
                  <a:stretch>
                    <a:fillRect l="-55556" t="-30000" r="-22222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66B6273-E24B-054C-9CD4-4E48C8FFE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1667" t="-30000" r="-8333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56E069-66F9-D04F-AD60-244FF27DD9E3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C645F0-66A8-394A-801E-DB37BC02FA3C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6BFEDD-B926-3946-93FA-F386BDCC9832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892077E-27F6-094D-A3E8-DB6B0A7A2E36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E4BB4E0-89CF-0F4F-BF1D-866EA5A3F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21FD1-FDFD-6545-BA14-B653DA45E9F3}"/>
              </a:ext>
            </a:extLst>
          </p:cNvPr>
          <p:cNvGrpSpPr/>
          <p:nvPr/>
        </p:nvGrpSpPr>
        <p:grpSpPr>
          <a:xfrm>
            <a:off x="4113457" y="4745306"/>
            <a:ext cx="1873005" cy="917159"/>
            <a:chOff x="1162065" y="4287227"/>
            <a:chExt cx="4470334" cy="21889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8AF4E5C-3917-2945-AA03-37DF4305A9F6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F2FAE0-DCB4-4D44-BFCD-00C7646E4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3C8A69C-D29D-0047-9CE0-D3FFD12BC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B1443CC-F41F-1D4E-A019-15176658B0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B7A07D9-D6EC-454B-91DC-51DDD8DE5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6D98C84-AD10-C54F-BFA3-B7A5241B89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7245F62-B03F-1040-A0C0-26B82D05A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E0D1405-D1B4-2C49-AFE8-E9C22FEE7D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C411A0B-9B29-FE49-9EB8-C5FC24FCE5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4F07092-5BF4-9445-AF0B-ACEC8B30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F7FB845-E3C0-0242-BA75-8CD93159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127377A-14EC-B94E-B2D9-36E5B087AD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B3DAE30-D8D6-D14D-A0D9-0D9AA1652D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3" t="3471" r="12462" b="19507"/>
          <a:stretch/>
        </p:blipFill>
        <p:spPr>
          <a:xfrm>
            <a:off x="6352617" y="1018562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4634DE-98BA-B049-A769-3C4357F428E4}"/>
              </a:ext>
            </a:extLst>
          </p:cNvPr>
          <p:cNvGrpSpPr/>
          <p:nvPr/>
        </p:nvGrpSpPr>
        <p:grpSpPr>
          <a:xfrm>
            <a:off x="368528" y="2658335"/>
            <a:ext cx="3089607" cy="1739376"/>
            <a:chOff x="951055" y="2450703"/>
            <a:chExt cx="4948336" cy="2785797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2A4724C-7623-AE41-8FB8-54A3CE6ABAFC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7ADA9A-16F0-4B46-A744-118A1469E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7C98486-2CD9-8F45-ABAD-50BBF69371F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527BD4-EB8D-8A43-B03E-8FE03B36C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3249496-98FA-224B-BC5E-398D46E20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935110-8BAE-BD48-BB44-3484CB9B6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2ADF67B-8389-6746-9CAD-4DF99860F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7D85FA6-8AC3-BA4A-B297-CB60CF64C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C92A6-1477-FA45-9F6F-977116B4F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C194F8-8C52-4A4B-B109-55E19DD8A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10F5698-FB2D-1D4E-8390-CA84383D9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9" name="Up-down Arrow 108">
            <a:extLst>
              <a:ext uri="{FF2B5EF4-FFF2-40B4-BE49-F238E27FC236}">
                <a16:creationId xmlns:a16="http://schemas.microsoft.com/office/drawing/2014/main" id="{13DD2EBB-D4B3-0540-9347-292675164FF3}"/>
              </a:ext>
            </a:extLst>
          </p:cNvPr>
          <p:cNvSpPr/>
          <p:nvPr/>
        </p:nvSpPr>
        <p:spPr>
          <a:xfrm flipH="1">
            <a:off x="3887451" y="3851185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10" name="Up-down Arrow 109">
            <a:extLst>
              <a:ext uri="{FF2B5EF4-FFF2-40B4-BE49-F238E27FC236}">
                <a16:creationId xmlns:a16="http://schemas.microsoft.com/office/drawing/2014/main" id="{AE8C1B6F-15CC-2146-BF42-671CCEFB79EB}"/>
              </a:ext>
            </a:extLst>
          </p:cNvPr>
          <p:cNvSpPr/>
          <p:nvPr/>
        </p:nvSpPr>
        <p:spPr>
          <a:xfrm flipH="1">
            <a:off x="9893634" y="3886646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35F4A4-C081-5B4A-BC27-D118B0338BF0}"/>
              </a:ext>
            </a:extLst>
          </p:cNvPr>
          <p:cNvCxnSpPr>
            <a:cxnSpLocks/>
          </p:cNvCxnSpPr>
          <p:nvPr/>
        </p:nvCxnSpPr>
        <p:spPr>
          <a:xfrm flipH="1" flipV="1">
            <a:off x="8139220" y="2736336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BE71BC-6868-B743-BBCC-D429791221B6}"/>
              </a:ext>
            </a:extLst>
          </p:cNvPr>
          <p:cNvCxnSpPr>
            <a:cxnSpLocks/>
          </p:cNvCxnSpPr>
          <p:nvPr/>
        </p:nvCxnSpPr>
        <p:spPr>
          <a:xfrm flipH="1">
            <a:off x="6553537" y="4397711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62AAAF2-0A39-214D-8DF9-9EB915283D66}"/>
              </a:ext>
            </a:extLst>
          </p:cNvPr>
          <p:cNvGrpSpPr/>
          <p:nvPr/>
        </p:nvGrpSpPr>
        <p:grpSpPr>
          <a:xfrm>
            <a:off x="6966579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123EA5D-69FB-7848-B743-AACFF7D2F9E3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99A842-942C-C049-9C06-7FBF0DFB295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56AC3AF-B259-9746-8F4A-4DEFEA2C0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C0853E5-E22D-DF43-809C-752C363C04F8}"/>
              </a:ext>
            </a:extLst>
          </p:cNvPr>
          <p:cNvGrpSpPr/>
          <p:nvPr/>
        </p:nvGrpSpPr>
        <p:grpSpPr>
          <a:xfrm>
            <a:off x="6453643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B32F535-0F8E-9E4C-B4E0-BF6B9690ADB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DAC19B7-9912-8140-B1E5-909D0A797E8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03E3909-B17B-6D4F-8BDA-F738D5BFD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4C4F7E8-E0E7-1348-9B94-6FC66A0521D5}"/>
              </a:ext>
            </a:extLst>
          </p:cNvPr>
          <p:cNvGrpSpPr/>
          <p:nvPr/>
        </p:nvGrpSpPr>
        <p:grpSpPr>
          <a:xfrm>
            <a:off x="7223047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9926C97B-3F3D-F945-8FE7-754E8A9E8B0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0FB6BD73-9465-9542-97FD-1228623A599D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2042401-EA54-7547-BB93-B00A48399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1A1B0EB-EAA0-B046-AA20-A1487686C103}"/>
              </a:ext>
            </a:extLst>
          </p:cNvPr>
          <p:cNvGrpSpPr/>
          <p:nvPr/>
        </p:nvGrpSpPr>
        <p:grpSpPr>
          <a:xfrm>
            <a:off x="6710111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AD09351A-F185-7542-9BEA-7EDED849331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0ABB452-FDF6-4D44-AF12-29E2F69A51F5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D0D8587-FD1F-A842-835F-4C72A2D38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E337462-483A-5748-9586-0DD7E17A1835}"/>
              </a:ext>
            </a:extLst>
          </p:cNvPr>
          <p:cNvGrpSpPr/>
          <p:nvPr/>
        </p:nvGrpSpPr>
        <p:grpSpPr>
          <a:xfrm>
            <a:off x="7479515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2718A75-E91E-3E49-A592-5ACE089760DA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B9A31D8D-52C7-604B-A34E-FD29A5BCE5B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EB15C4-4FA5-D040-BC59-264A30478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DFFC45E-1474-8743-9E9F-A7E061AC80FF}"/>
              </a:ext>
            </a:extLst>
          </p:cNvPr>
          <p:cNvGrpSpPr/>
          <p:nvPr/>
        </p:nvGrpSpPr>
        <p:grpSpPr>
          <a:xfrm>
            <a:off x="7735983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B86C4EE7-3AC4-BC4F-B6B8-CFFE3F6ECCD3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D509671-8255-4C4F-84FC-D356BAFC3B5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08011F3-0DE7-9C4D-890B-371B1F1F4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11F226F-CC0D-5645-9F72-FD3E7DA4C6F2}"/>
              </a:ext>
            </a:extLst>
          </p:cNvPr>
          <p:cNvGrpSpPr/>
          <p:nvPr/>
        </p:nvGrpSpPr>
        <p:grpSpPr>
          <a:xfrm>
            <a:off x="7992451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02A1CED3-A71E-D542-BF1B-7D215582664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0BB65D6A-7DF1-1B47-B8D3-5DBC200A2B4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5AF8D6F-865A-E749-B02B-8FDA899DA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CE16460-2867-4646-91D9-B668EFA45A34}"/>
              </a:ext>
            </a:extLst>
          </p:cNvPr>
          <p:cNvGrpSpPr/>
          <p:nvPr/>
        </p:nvGrpSpPr>
        <p:grpSpPr>
          <a:xfrm>
            <a:off x="8248919" y="3872683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5BC9A6BC-9A15-A34A-A589-22CFC6555A3D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1685691-5671-7242-89D6-C44B7BAEC560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65BE47C-E232-F54F-A08B-E0F07EE0D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74C0C0A-CCD4-3A43-A359-FEF86FFDAB36}"/>
                  </a:ext>
                </a:extLst>
              </p:cNvPr>
              <p:cNvSpPr txBox="1"/>
              <p:nvPr/>
            </p:nvSpPr>
            <p:spPr>
              <a:xfrm>
                <a:off x="896712" y="2074281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74C0C0A-CCD4-3A43-A359-FEF86FFDA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12" y="2074281"/>
                <a:ext cx="2147126" cy="307777"/>
              </a:xfrm>
              <a:prstGeom prst="rect">
                <a:avLst/>
              </a:prstGeom>
              <a:blipFill>
                <a:blip r:embed="rId8"/>
                <a:stretch>
                  <a:fillRect l="-3529" t="-3846" r="-294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89AC2778-0095-D64A-BF18-3D765AC27DCB}"/>
                  </a:ext>
                </a:extLst>
              </p:cNvPr>
              <p:cNvSpPr txBox="1"/>
              <p:nvPr/>
            </p:nvSpPr>
            <p:spPr>
              <a:xfrm>
                <a:off x="6928610" y="1998898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89AC2778-0095-D64A-BF18-3D765AC27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610" y="1998898"/>
                <a:ext cx="2558906" cy="307777"/>
              </a:xfrm>
              <a:prstGeom prst="rect">
                <a:avLst/>
              </a:prstGeom>
              <a:blipFill>
                <a:blip r:embed="rId9"/>
                <a:stretch>
                  <a:fillRect l="-1485" t="-3846" r="-247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42B2D8D-F748-E54E-B45A-60669BD73536}"/>
              </a:ext>
            </a:extLst>
          </p:cNvPr>
          <p:cNvCxnSpPr/>
          <p:nvPr/>
        </p:nvCxnSpPr>
        <p:spPr>
          <a:xfrm>
            <a:off x="6272433" y="941901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7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  <a:p>
            <a:pPr algn="ctr"/>
            <a:r>
              <a:rPr lang="en-US" sz="1200" dirty="0"/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10433322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643ED-7DBD-4C4E-BFB8-6E74D6EFA2E4}"/>
              </a:ext>
            </a:extLst>
          </p:cNvPr>
          <p:cNvSpPr/>
          <p:nvPr/>
        </p:nvSpPr>
        <p:spPr>
          <a:xfrm>
            <a:off x="5783142" y="2131420"/>
            <a:ext cx="200297" cy="2373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142603-D79A-9744-B6E2-22E6F941D289}"/>
              </a:ext>
            </a:extLst>
          </p:cNvPr>
          <p:cNvSpPr/>
          <p:nvPr/>
        </p:nvSpPr>
        <p:spPr>
          <a:xfrm>
            <a:off x="6229157" y="2131420"/>
            <a:ext cx="200297" cy="23730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BDC3BD-63C6-EE4D-B03B-5CB370AB112D}"/>
              </a:ext>
            </a:extLst>
          </p:cNvPr>
          <p:cNvSpPr txBox="1"/>
          <p:nvPr/>
        </p:nvSpPr>
        <p:spPr>
          <a:xfrm>
            <a:off x="5791715" y="2888431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  <a:p>
            <a:pPr algn="ctr"/>
            <a:r>
              <a:rPr lang="en-US" sz="1200" dirty="0"/>
              <a:t>merger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B35E5-18A3-7A40-B177-0F474C922C85}"/>
              </a:ext>
            </a:extLst>
          </p:cNvPr>
          <p:cNvSpPr/>
          <p:nvPr/>
        </p:nvSpPr>
        <p:spPr>
          <a:xfrm>
            <a:off x="3794874" y="2866131"/>
            <a:ext cx="200297" cy="2373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4400-C1BC-FD48-9A77-453F1BB17324}"/>
              </a:ext>
            </a:extLst>
          </p:cNvPr>
          <p:cNvSpPr/>
          <p:nvPr/>
        </p:nvSpPr>
        <p:spPr>
          <a:xfrm>
            <a:off x="3794874" y="3310345"/>
            <a:ext cx="200297" cy="237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9584C51-B083-0543-9BDB-C5A7E13A9EFD}"/>
              </a:ext>
            </a:extLst>
          </p:cNvPr>
          <p:cNvSpPr/>
          <p:nvPr/>
        </p:nvSpPr>
        <p:spPr>
          <a:xfrm>
            <a:off x="5390078" y="4157326"/>
            <a:ext cx="1397381" cy="229145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  <a:gd name="connsiteX0" fmla="*/ 0 w 3943297"/>
              <a:gd name="connsiteY0" fmla="*/ 3634445 h 3634445"/>
              <a:gd name="connsiteX1" fmla="*/ 1411520 w 3943297"/>
              <a:gd name="connsiteY1" fmla="*/ 0 h 3634445"/>
              <a:gd name="connsiteX2" fmla="*/ 3943297 w 3943297"/>
              <a:gd name="connsiteY2" fmla="*/ 2655733 h 3634445"/>
              <a:gd name="connsiteX3" fmla="*/ 0 w 3943297"/>
              <a:gd name="connsiteY3" fmla="*/ 3634445 h 3634445"/>
              <a:gd name="connsiteX0" fmla="*/ 134744 w 2531777"/>
              <a:gd name="connsiteY0" fmla="*/ 4051797 h 4051797"/>
              <a:gd name="connsiteX1" fmla="*/ 0 w 2531777"/>
              <a:gd name="connsiteY1" fmla="*/ 0 h 4051797"/>
              <a:gd name="connsiteX2" fmla="*/ 2531777 w 2531777"/>
              <a:gd name="connsiteY2" fmla="*/ 2655733 h 4051797"/>
              <a:gd name="connsiteX3" fmla="*/ 134744 w 2531777"/>
              <a:gd name="connsiteY3" fmla="*/ 4051797 h 4051797"/>
              <a:gd name="connsiteX0" fmla="*/ 40073 w 2531777"/>
              <a:gd name="connsiteY0" fmla="*/ 4067255 h 4067255"/>
              <a:gd name="connsiteX1" fmla="*/ 0 w 2531777"/>
              <a:gd name="connsiteY1" fmla="*/ 0 h 4067255"/>
              <a:gd name="connsiteX2" fmla="*/ 2531777 w 2531777"/>
              <a:gd name="connsiteY2" fmla="*/ 2655733 h 4067255"/>
              <a:gd name="connsiteX3" fmla="*/ 40073 w 2531777"/>
              <a:gd name="connsiteY3" fmla="*/ 4067255 h 40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777" h="4067255">
                <a:moveTo>
                  <a:pt x="40073" y="4067255"/>
                </a:moveTo>
                <a:lnTo>
                  <a:pt x="0" y="0"/>
                </a:lnTo>
                <a:lnTo>
                  <a:pt x="2531777" y="2655733"/>
                </a:lnTo>
                <a:lnTo>
                  <a:pt x="40073" y="40672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A91E4A6-FAE6-2D46-9F14-34019C2545CF}"/>
              </a:ext>
            </a:extLst>
          </p:cNvPr>
          <p:cNvSpPr/>
          <p:nvPr/>
        </p:nvSpPr>
        <p:spPr>
          <a:xfrm>
            <a:off x="4977945" y="4271463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420C-EA61-FA40-AE3E-3EA4CF1F9323}"/>
              </a:ext>
            </a:extLst>
          </p:cNvPr>
          <p:cNvSpPr txBox="1"/>
          <p:nvPr/>
        </p:nvSpPr>
        <p:spPr>
          <a:xfrm>
            <a:off x="2011679" y="278404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BA5EF4-D8E1-CE4D-928B-970B5BACF4D1}"/>
              </a:ext>
            </a:extLst>
          </p:cNvPr>
          <p:cNvSpPr txBox="1"/>
          <p:nvPr/>
        </p:nvSpPr>
        <p:spPr>
          <a:xfrm>
            <a:off x="2085703" y="3249951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depth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F29FD2-C646-DD47-AE2D-89C20079D9C3}"/>
              </a:ext>
            </a:extLst>
          </p:cNvPr>
          <p:cNvSpPr txBox="1"/>
          <p:nvPr/>
        </p:nvSpPr>
        <p:spPr>
          <a:xfrm>
            <a:off x="4646962" y="1711869"/>
            <a:ext cx="14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 target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CBFE6-8892-344F-BAC7-049F20F98FD5}"/>
              </a:ext>
            </a:extLst>
          </p:cNvPr>
          <p:cNvSpPr txBox="1"/>
          <p:nvPr/>
        </p:nvSpPr>
        <p:spPr>
          <a:xfrm>
            <a:off x="6168067" y="1721710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buffer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B429-53F4-6140-BE5B-97A1A6E27051}"/>
              </a:ext>
            </a:extLst>
          </p:cNvPr>
          <p:cNvCxnSpPr>
            <a:cxnSpLocks/>
          </p:cNvCxnSpPr>
          <p:nvPr/>
        </p:nvCxnSpPr>
        <p:spPr>
          <a:xfrm>
            <a:off x="4990791" y="3140102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8EB63A-6433-C743-9FB3-19C8800592F7}"/>
              </a:ext>
            </a:extLst>
          </p:cNvPr>
          <p:cNvCxnSpPr>
            <a:cxnSpLocks/>
          </p:cNvCxnSpPr>
          <p:nvPr/>
        </p:nvCxnSpPr>
        <p:spPr>
          <a:xfrm>
            <a:off x="6611284" y="3140102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C247A9-FF75-A64F-993E-66115DE8C146}"/>
              </a:ext>
            </a:extLst>
          </p:cNvPr>
          <p:cNvCxnSpPr>
            <a:cxnSpLocks/>
          </p:cNvCxnSpPr>
          <p:nvPr/>
        </p:nvCxnSpPr>
        <p:spPr>
          <a:xfrm>
            <a:off x="6110584" y="2398438"/>
            <a:ext cx="1" cy="31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324BFAD-D2BC-ED41-B688-8C0BEECFE4AE}"/>
              </a:ext>
            </a:extLst>
          </p:cNvPr>
          <p:cNvSpPr/>
          <p:nvPr/>
        </p:nvSpPr>
        <p:spPr>
          <a:xfrm>
            <a:off x="7818440" y="2810167"/>
            <a:ext cx="200297" cy="2373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4B4518-11F8-9241-9ABB-D4AEE8B1D67C}"/>
              </a:ext>
            </a:extLst>
          </p:cNvPr>
          <p:cNvSpPr/>
          <p:nvPr/>
        </p:nvSpPr>
        <p:spPr>
          <a:xfrm>
            <a:off x="7818440" y="3217817"/>
            <a:ext cx="200297" cy="23730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8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5932C-1B72-244B-E739-88416AD41E1D}"/>
              </a:ext>
            </a:extLst>
          </p:cNvPr>
          <p:cNvSpPr txBox="1"/>
          <p:nvPr/>
        </p:nvSpPr>
        <p:spPr>
          <a:xfrm>
            <a:off x="4913644" y="6211109"/>
            <a:ext cx="7490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 good talk highlighting shortcomings, if you are interested…</a:t>
            </a:r>
          </a:p>
        </p:txBody>
      </p:sp>
    </p:spTree>
    <p:extLst>
      <p:ext uri="{BB962C8B-B14F-4D97-AF65-F5344CB8AC3E}">
        <p14:creationId xmlns:p14="http://schemas.microsoft.com/office/powerpoint/2010/main" val="264144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which part of the pipeline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B8190-8D8D-3043-A7AE-5BCE24FD225B}"/>
              </a:ext>
            </a:extLst>
          </p:cNvPr>
          <p:cNvSpPr txBox="1"/>
          <p:nvPr/>
        </p:nvSpPr>
        <p:spPr>
          <a:xfrm>
            <a:off x="3010616" y="1423761"/>
            <a:ext cx="74360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Define geometry using vertices</a:t>
            </a:r>
          </a:p>
          <a:p>
            <a:pPr lvl="1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Some geometry might not be visible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Fill space between vertices somehow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Multiple primitives might project onto the same pixel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Lighting/shading calculation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Speed, maybe use the GPU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39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results in overlapping spectra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041CBABD-FD17-474F-81E8-28AC782E2881}"/>
              </a:ext>
            </a:extLst>
          </p:cNvPr>
          <p:cNvSpPr/>
          <p:nvPr/>
        </p:nvSpPr>
        <p:spPr>
          <a:xfrm flipH="1">
            <a:off x="3686265" y="3654997"/>
            <a:ext cx="1701698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6A3C4DD0-BACC-3A43-97BA-3D974D611F4B}"/>
              </a:ext>
            </a:extLst>
          </p:cNvPr>
          <p:cNvSpPr/>
          <p:nvPr/>
        </p:nvSpPr>
        <p:spPr>
          <a:xfrm>
            <a:off x="1979678" y="3648060"/>
            <a:ext cx="1708211" cy="1377412"/>
          </a:xfrm>
          <a:custGeom>
            <a:avLst/>
            <a:gdLst>
              <a:gd name="connsiteX0" fmla="*/ 0 w 1679276"/>
              <a:gd name="connsiteY0" fmla="*/ 1374475 h 1374475"/>
              <a:gd name="connsiteX1" fmla="*/ 155276 w 1679276"/>
              <a:gd name="connsiteY1" fmla="*/ 1058173 h 1374475"/>
              <a:gd name="connsiteX2" fmla="*/ 460076 w 1679276"/>
              <a:gd name="connsiteY2" fmla="*/ 989162 h 1374475"/>
              <a:gd name="connsiteX3" fmla="*/ 626853 w 1679276"/>
              <a:gd name="connsiteY3" fmla="*/ 787879 h 1374475"/>
              <a:gd name="connsiteX4" fmla="*/ 879895 w 1679276"/>
              <a:gd name="connsiteY4" fmla="*/ 810883 h 1374475"/>
              <a:gd name="connsiteX5" fmla="*/ 1069676 w 1679276"/>
              <a:gd name="connsiteY5" fmla="*/ 534837 h 1374475"/>
              <a:gd name="connsiteX6" fmla="*/ 1316966 w 1679276"/>
              <a:gd name="connsiteY6" fmla="*/ 563592 h 1374475"/>
              <a:gd name="connsiteX7" fmla="*/ 1460740 w 1679276"/>
              <a:gd name="connsiteY7" fmla="*/ 425569 h 1374475"/>
              <a:gd name="connsiteX8" fmla="*/ 1679276 w 1679276"/>
              <a:gd name="connsiteY8" fmla="*/ 0 h 1374475"/>
              <a:gd name="connsiteX0" fmla="*/ 0 w 1693012"/>
              <a:gd name="connsiteY0" fmla="*/ 1404266 h 1404266"/>
              <a:gd name="connsiteX1" fmla="*/ 155276 w 1693012"/>
              <a:gd name="connsiteY1" fmla="*/ 1087964 h 1404266"/>
              <a:gd name="connsiteX2" fmla="*/ 460076 w 1693012"/>
              <a:gd name="connsiteY2" fmla="*/ 1018953 h 1404266"/>
              <a:gd name="connsiteX3" fmla="*/ 626853 w 1693012"/>
              <a:gd name="connsiteY3" fmla="*/ 817670 h 1404266"/>
              <a:gd name="connsiteX4" fmla="*/ 879895 w 1693012"/>
              <a:gd name="connsiteY4" fmla="*/ 840674 h 1404266"/>
              <a:gd name="connsiteX5" fmla="*/ 1069676 w 1693012"/>
              <a:gd name="connsiteY5" fmla="*/ 564628 h 1404266"/>
              <a:gd name="connsiteX6" fmla="*/ 1316966 w 1693012"/>
              <a:gd name="connsiteY6" fmla="*/ 593383 h 1404266"/>
              <a:gd name="connsiteX7" fmla="*/ 1460740 w 1693012"/>
              <a:gd name="connsiteY7" fmla="*/ 455360 h 1404266"/>
              <a:gd name="connsiteX8" fmla="*/ 1679276 w 1693012"/>
              <a:gd name="connsiteY8" fmla="*/ 29791 h 1404266"/>
              <a:gd name="connsiteX9" fmla="*/ 1669928 w 1693012"/>
              <a:gd name="connsiteY9" fmla="*/ 36019 h 1404266"/>
              <a:gd name="connsiteX0" fmla="*/ 0 w 1691008"/>
              <a:gd name="connsiteY0" fmla="*/ 1377173 h 1377173"/>
              <a:gd name="connsiteX1" fmla="*/ 155276 w 1691008"/>
              <a:gd name="connsiteY1" fmla="*/ 1060871 h 1377173"/>
              <a:gd name="connsiteX2" fmla="*/ 460076 w 1691008"/>
              <a:gd name="connsiteY2" fmla="*/ 991860 h 1377173"/>
              <a:gd name="connsiteX3" fmla="*/ 626853 w 1691008"/>
              <a:gd name="connsiteY3" fmla="*/ 790577 h 1377173"/>
              <a:gd name="connsiteX4" fmla="*/ 879895 w 1691008"/>
              <a:gd name="connsiteY4" fmla="*/ 813581 h 1377173"/>
              <a:gd name="connsiteX5" fmla="*/ 1069676 w 1691008"/>
              <a:gd name="connsiteY5" fmla="*/ 537535 h 1377173"/>
              <a:gd name="connsiteX6" fmla="*/ 1316966 w 1691008"/>
              <a:gd name="connsiteY6" fmla="*/ 566290 h 1377173"/>
              <a:gd name="connsiteX7" fmla="*/ 1460740 w 1691008"/>
              <a:gd name="connsiteY7" fmla="*/ 428267 h 1377173"/>
              <a:gd name="connsiteX8" fmla="*/ 1679276 w 1691008"/>
              <a:gd name="connsiteY8" fmla="*/ 2698 h 1377173"/>
              <a:gd name="connsiteX9" fmla="*/ 1658438 w 1691008"/>
              <a:gd name="connsiteY9" fmla="*/ 1245379 h 1377173"/>
              <a:gd name="connsiteX0" fmla="*/ 0 w 1691008"/>
              <a:gd name="connsiteY0" fmla="*/ 1377022 h 1377022"/>
              <a:gd name="connsiteX1" fmla="*/ 155276 w 1691008"/>
              <a:gd name="connsiteY1" fmla="*/ 1060720 h 1377022"/>
              <a:gd name="connsiteX2" fmla="*/ 460076 w 1691008"/>
              <a:gd name="connsiteY2" fmla="*/ 991709 h 1377022"/>
              <a:gd name="connsiteX3" fmla="*/ 626853 w 1691008"/>
              <a:gd name="connsiteY3" fmla="*/ 790426 h 1377022"/>
              <a:gd name="connsiteX4" fmla="*/ 879895 w 1691008"/>
              <a:gd name="connsiteY4" fmla="*/ 813430 h 1377022"/>
              <a:gd name="connsiteX5" fmla="*/ 1069676 w 1691008"/>
              <a:gd name="connsiteY5" fmla="*/ 537384 h 1377022"/>
              <a:gd name="connsiteX6" fmla="*/ 1316966 w 1691008"/>
              <a:gd name="connsiteY6" fmla="*/ 566139 h 1377022"/>
              <a:gd name="connsiteX7" fmla="*/ 1460740 w 1691008"/>
              <a:gd name="connsiteY7" fmla="*/ 428116 h 1377022"/>
              <a:gd name="connsiteX8" fmla="*/ 1679276 w 1691008"/>
              <a:gd name="connsiteY8" fmla="*/ 2547 h 1377022"/>
              <a:gd name="connsiteX9" fmla="*/ 1658438 w 1691008"/>
              <a:gd name="connsiteY9" fmla="*/ 1325741 h 1377022"/>
              <a:gd name="connsiteX0" fmla="*/ 0 w 1691933"/>
              <a:gd name="connsiteY0" fmla="*/ 1376943 h 1376943"/>
              <a:gd name="connsiteX1" fmla="*/ 155276 w 1691933"/>
              <a:gd name="connsiteY1" fmla="*/ 1060641 h 1376943"/>
              <a:gd name="connsiteX2" fmla="*/ 460076 w 1691933"/>
              <a:gd name="connsiteY2" fmla="*/ 991630 h 1376943"/>
              <a:gd name="connsiteX3" fmla="*/ 626853 w 1691933"/>
              <a:gd name="connsiteY3" fmla="*/ 790347 h 1376943"/>
              <a:gd name="connsiteX4" fmla="*/ 879895 w 1691933"/>
              <a:gd name="connsiteY4" fmla="*/ 813351 h 1376943"/>
              <a:gd name="connsiteX5" fmla="*/ 1069676 w 1691933"/>
              <a:gd name="connsiteY5" fmla="*/ 537305 h 1376943"/>
              <a:gd name="connsiteX6" fmla="*/ 1316966 w 1691933"/>
              <a:gd name="connsiteY6" fmla="*/ 566060 h 1376943"/>
              <a:gd name="connsiteX7" fmla="*/ 1460740 w 1691933"/>
              <a:gd name="connsiteY7" fmla="*/ 428037 h 1376943"/>
              <a:gd name="connsiteX8" fmla="*/ 1679276 w 1691933"/>
              <a:gd name="connsiteY8" fmla="*/ 2468 h 1376943"/>
              <a:gd name="connsiteX9" fmla="*/ 1664183 w 1691933"/>
              <a:gd name="connsiteY9" fmla="*/ 1371670 h 1376943"/>
              <a:gd name="connsiteX0" fmla="*/ 0 w 1699974"/>
              <a:gd name="connsiteY0" fmla="*/ 1376934 h 1377412"/>
              <a:gd name="connsiteX1" fmla="*/ 155276 w 1699974"/>
              <a:gd name="connsiteY1" fmla="*/ 1060632 h 1377412"/>
              <a:gd name="connsiteX2" fmla="*/ 460076 w 1699974"/>
              <a:gd name="connsiteY2" fmla="*/ 991621 h 1377412"/>
              <a:gd name="connsiteX3" fmla="*/ 626853 w 1699974"/>
              <a:gd name="connsiteY3" fmla="*/ 790338 h 1377412"/>
              <a:gd name="connsiteX4" fmla="*/ 879895 w 1699974"/>
              <a:gd name="connsiteY4" fmla="*/ 813342 h 1377412"/>
              <a:gd name="connsiteX5" fmla="*/ 1069676 w 1699974"/>
              <a:gd name="connsiteY5" fmla="*/ 537296 h 1377412"/>
              <a:gd name="connsiteX6" fmla="*/ 1316966 w 1699974"/>
              <a:gd name="connsiteY6" fmla="*/ 566051 h 1377412"/>
              <a:gd name="connsiteX7" fmla="*/ 1460740 w 1699974"/>
              <a:gd name="connsiteY7" fmla="*/ 428028 h 1377412"/>
              <a:gd name="connsiteX8" fmla="*/ 1679276 w 1699974"/>
              <a:gd name="connsiteY8" fmla="*/ 2459 h 1377412"/>
              <a:gd name="connsiteX9" fmla="*/ 1692908 w 1699974"/>
              <a:gd name="connsiteY9" fmla="*/ 1377412 h 137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9974" h="1377412">
                <a:moveTo>
                  <a:pt x="0" y="1376934"/>
                </a:moveTo>
                <a:cubicBezTo>
                  <a:pt x="39298" y="1250892"/>
                  <a:pt x="78597" y="1124851"/>
                  <a:pt x="155276" y="1060632"/>
                </a:cubicBezTo>
                <a:cubicBezTo>
                  <a:pt x="231955" y="996413"/>
                  <a:pt x="381480" y="1036670"/>
                  <a:pt x="460076" y="991621"/>
                </a:cubicBezTo>
                <a:cubicBezTo>
                  <a:pt x="538672" y="946572"/>
                  <a:pt x="556883" y="820051"/>
                  <a:pt x="626853" y="790338"/>
                </a:cubicBezTo>
                <a:cubicBezTo>
                  <a:pt x="696823" y="760625"/>
                  <a:pt x="806091" y="855516"/>
                  <a:pt x="879895" y="813342"/>
                </a:cubicBezTo>
                <a:cubicBezTo>
                  <a:pt x="953699" y="771168"/>
                  <a:pt x="996831" y="578511"/>
                  <a:pt x="1069676" y="537296"/>
                </a:cubicBezTo>
                <a:cubicBezTo>
                  <a:pt x="1142521" y="496081"/>
                  <a:pt x="1251789" y="584262"/>
                  <a:pt x="1316966" y="566051"/>
                </a:cubicBezTo>
                <a:cubicBezTo>
                  <a:pt x="1382143" y="547840"/>
                  <a:pt x="1400355" y="521960"/>
                  <a:pt x="1460740" y="428028"/>
                </a:cubicBezTo>
                <a:cubicBezTo>
                  <a:pt x="1521125" y="334096"/>
                  <a:pt x="1600200" y="168277"/>
                  <a:pt x="1679276" y="2459"/>
                </a:cubicBezTo>
                <a:cubicBezTo>
                  <a:pt x="1714141" y="-67431"/>
                  <a:pt x="1694855" y="1376115"/>
                  <a:pt x="1692908" y="1377412"/>
                </a:cubicBezTo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244206-EE56-F944-A2F8-7A5A35EDD303}"/>
              </a:ext>
            </a:extLst>
          </p:cNvPr>
          <p:cNvGrpSpPr/>
          <p:nvPr/>
        </p:nvGrpSpPr>
        <p:grpSpPr>
          <a:xfrm>
            <a:off x="8258540" y="4863835"/>
            <a:ext cx="1967792" cy="1128311"/>
            <a:chOff x="459287" y="2348473"/>
            <a:chExt cx="5323484" cy="3052429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61571C8-D382-244E-AAED-3D7514F420E1}"/>
                </a:ext>
              </a:extLst>
            </p:cNvPr>
            <p:cNvCxnSpPr>
              <a:cxnSpLocks/>
            </p:cNvCxnSpPr>
            <p:nvPr/>
          </p:nvCxnSpPr>
          <p:spPr>
            <a:xfrm>
              <a:off x="505476" y="5011590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0DA3B1A-5F6E-7041-9945-205DB5B18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1507" y="234847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1F5FCB6-A6FD-3B4C-9736-1F6518DD8832}"/>
                </a:ext>
              </a:extLst>
            </p:cNvPr>
            <p:cNvGrpSpPr/>
            <p:nvPr/>
          </p:nvGrpSpPr>
          <p:grpSpPr>
            <a:xfrm>
              <a:off x="654959" y="3674335"/>
              <a:ext cx="4509926" cy="1310054"/>
              <a:chOff x="1482350" y="1093108"/>
              <a:chExt cx="5151310" cy="1643466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6693E3-D766-CB4F-8E66-8836D2570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FCF0ED5-1D73-6443-90B6-335CE2AE5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3ADD61-6D98-6B44-B90E-5C3ED6A52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523985A-2FF2-A843-9F01-E38A4430B0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0843900-EB67-114C-B85E-8F5798329B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4ECD88A-7998-B94D-B49A-3486A16BAD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115B8B4-204E-DF40-939D-5150091850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2FECD23-776C-FA44-AE2F-9F3D690ABD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569D63E-DDEC-9F42-8088-64E6DBCB9B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99EDCF9-8718-5B4D-8533-B93E7FDDA2CA}"/>
                    </a:ext>
                  </a:extLst>
                </p:cNvPr>
                <p:cNvSpPr txBox="1"/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99EDCF9-8718-5B4D-8533-B93E7FDDA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18" y="2564909"/>
                  <a:ext cx="831590" cy="333053"/>
                </a:xfrm>
                <a:prstGeom prst="rect">
                  <a:avLst/>
                </a:prstGeom>
                <a:blipFill>
                  <a:blip r:embed="rId2"/>
                  <a:stretch>
                    <a:fillRect l="-12000" r="-12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2AEA98E-5509-EB46-98F2-8E71C5149631}"/>
                    </a:ext>
                  </a:extLst>
                </p:cNvPr>
                <p:cNvSpPr txBox="1"/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2AEA98E-5509-EB46-98F2-8E71C5149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87" y="5067849"/>
                  <a:ext cx="287950" cy="333053"/>
                </a:xfrm>
                <a:prstGeom prst="rect">
                  <a:avLst/>
                </a:prstGeom>
                <a:blipFill>
                  <a:blip r:embed="rId3"/>
                  <a:stretch>
                    <a:fillRect l="-40000" t="-18182" r="-10000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8C541C1-9546-E344-951D-89F5873246B1}"/>
                    </a:ext>
                  </a:extLst>
                </p:cNvPr>
                <p:cNvSpPr txBox="1"/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8C541C1-9546-E344-951D-89F587324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742" y="5067849"/>
                  <a:ext cx="392029" cy="333053"/>
                </a:xfrm>
                <a:prstGeom prst="rect">
                  <a:avLst/>
                </a:prstGeom>
                <a:blipFill>
                  <a:blip r:embed="rId4"/>
                  <a:stretch>
                    <a:fillRect l="-41667" t="-18182" r="-16667" b="-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86A5FD-7CCC-B94A-A7F6-6836CDD9554C}"/>
                </a:ext>
              </a:extLst>
            </p:cNvPr>
            <p:cNvSpPr txBox="1"/>
            <p:nvPr/>
          </p:nvSpPr>
          <p:spPr>
            <a:xfrm>
              <a:off x="3083412" y="5067849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103072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251611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200317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772582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225964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9050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28551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354198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379845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84CA956-BA55-784E-9995-01EF27B26E0A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3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move these away, change sampling function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8330869" y="5353931"/>
            <a:ext cx="1667065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103072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251611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200317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772582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225964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9050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28551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354198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379845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2DBE109B-EC46-0440-92AF-27FC7AF54E7C}"/>
              </a:ext>
            </a:extLst>
          </p:cNvPr>
          <p:cNvSpPr/>
          <p:nvPr/>
        </p:nvSpPr>
        <p:spPr>
          <a:xfrm>
            <a:off x="6452558" y="5256362"/>
            <a:ext cx="1639019" cy="61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8E4846-4316-E840-A39A-AF249D043A52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4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45F-AA5A-A443-9A13-20E1310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Stretching S to higher frequencies 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46E8A-B042-D042-8278-23E1A7DE8224}"/>
              </a:ext>
            </a:extLst>
          </p:cNvPr>
          <p:cNvGrpSpPr/>
          <p:nvPr/>
        </p:nvGrpSpPr>
        <p:grpSpPr>
          <a:xfrm>
            <a:off x="-1930785" y="2759998"/>
            <a:ext cx="1873005" cy="1085421"/>
            <a:chOff x="1162065" y="1095958"/>
            <a:chExt cx="4470334" cy="259059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6AACA9-20D8-9B4E-9DBA-95AA4FE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3565067"/>
              <a:ext cx="4470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9CA9FCE-CFA4-334B-B33F-ED96F15F3F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1223" y="1095958"/>
              <a:ext cx="12324" cy="259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544CD9-6311-1646-A7ED-DAE0C3D1CC39}"/>
                </a:ext>
              </a:extLst>
            </p:cNvPr>
            <p:cNvSpPr/>
            <p:nvPr/>
          </p:nvSpPr>
          <p:spPr>
            <a:xfrm>
              <a:off x="1288828" y="1475477"/>
              <a:ext cx="4069517" cy="1755106"/>
            </a:xfrm>
            <a:custGeom>
              <a:avLst/>
              <a:gdLst>
                <a:gd name="connsiteX0" fmla="*/ 0 w 5651105"/>
                <a:gd name="connsiteY0" fmla="*/ 94017 h 2437215"/>
                <a:gd name="connsiteX1" fmla="*/ 1141580 w 5651105"/>
                <a:gd name="connsiteY1" fmla="*/ 1218558 h 2437215"/>
                <a:gd name="connsiteX2" fmla="*/ 3333868 w 5651105"/>
                <a:gd name="connsiteY2" fmla="*/ 20183 h 2437215"/>
                <a:gd name="connsiteX3" fmla="*/ 3907498 w 5651105"/>
                <a:gd name="connsiteY3" fmla="*/ 2433972 h 2437215"/>
                <a:gd name="connsiteX4" fmla="*/ 4236909 w 5651105"/>
                <a:gd name="connsiteY4" fmla="*/ 548377 h 2437215"/>
                <a:gd name="connsiteX5" fmla="*/ 5162668 w 5651105"/>
                <a:gd name="connsiteY5" fmla="*/ 980019 h 2437215"/>
                <a:gd name="connsiteX6" fmla="*/ 5651105 w 5651105"/>
                <a:gd name="connsiteY6" fmla="*/ 593813 h 243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1105" h="2437215">
                  <a:moveTo>
                    <a:pt x="0" y="94017"/>
                  </a:moveTo>
                  <a:cubicBezTo>
                    <a:pt x="292967" y="662440"/>
                    <a:pt x="585935" y="1230864"/>
                    <a:pt x="1141580" y="1218558"/>
                  </a:cubicBezTo>
                  <a:cubicBezTo>
                    <a:pt x="1697225" y="1206252"/>
                    <a:pt x="2872882" y="-182386"/>
                    <a:pt x="3333868" y="20183"/>
                  </a:cubicBezTo>
                  <a:cubicBezTo>
                    <a:pt x="3794854" y="222752"/>
                    <a:pt x="3756991" y="2345940"/>
                    <a:pt x="3907498" y="2433972"/>
                  </a:cubicBezTo>
                  <a:cubicBezTo>
                    <a:pt x="4058005" y="2522004"/>
                    <a:pt x="4027714" y="790703"/>
                    <a:pt x="4236909" y="548377"/>
                  </a:cubicBezTo>
                  <a:cubicBezTo>
                    <a:pt x="4446104" y="306052"/>
                    <a:pt x="4926969" y="972446"/>
                    <a:pt x="5162668" y="980019"/>
                  </a:cubicBezTo>
                  <a:cubicBezTo>
                    <a:pt x="5398367" y="987592"/>
                    <a:pt x="5524736" y="790702"/>
                    <a:pt x="5651105" y="593813"/>
                  </a:cubicBezTo>
                </a:path>
              </a:pathLst>
            </a:cu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1571C8-D382-244E-AAED-3D7514F420E1}"/>
              </a:ext>
            </a:extLst>
          </p:cNvPr>
          <p:cNvCxnSpPr>
            <a:cxnSpLocks/>
          </p:cNvCxnSpPr>
          <p:nvPr/>
        </p:nvCxnSpPr>
        <p:spPr>
          <a:xfrm>
            <a:off x="8275613" y="5848239"/>
            <a:ext cx="192569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DA3B1A-5F6E-7041-9945-205DB5B186B1}"/>
              </a:ext>
            </a:extLst>
          </p:cNvPr>
          <p:cNvCxnSpPr>
            <a:cxnSpLocks/>
          </p:cNvCxnSpPr>
          <p:nvPr/>
        </p:nvCxnSpPr>
        <p:spPr>
          <a:xfrm flipV="1">
            <a:off x="9253702" y="4863835"/>
            <a:ext cx="0" cy="10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F5FCB6-A6FD-3B4C-9736-1F6518DD8832}"/>
              </a:ext>
            </a:extLst>
          </p:cNvPr>
          <p:cNvGrpSpPr/>
          <p:nvPr/>
        </p:nvGrpSpPr>
        <p:grpSpPr>
          <a:xfrm>
            <a:off x="8330869" y="5353931"/>
            <a:ext cx="1667065" cy="484253"/>
            <a:chOff x="1482350" y="1093108"/>
            <a:chExt cx="5151310" cy="164346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6693E3-D766-CB4F-8E66-8836D2570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350" y="2736574"/>
              <a:ext cx="515131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CF0ED5-1D73-6443-90B6-335CE2A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75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3ADD61-6D98-6B44-B90E-5C3ED6A52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887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523985A-2FF2-A843-9F01-E38A4430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994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843900-EB67-114C-B85E-8F5798329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116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ECD88A-7998-B94D-B49A-3486A16B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238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115B8B4-204E-DF40-939D-515009185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360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2FECD23-776C-FA44-AE2F-9F3D690AB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82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569D63E-DDEC-9F42-8088-64E6DBCB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3607" y="1093108"/>
              <a:ext cx="0" cy="164061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/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9EDCF9-8718-5B4D-8533-B93E7FDD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03" y="4943839"/>
                <a:ext cx="307392" cy="123111"/>
              </a:xfrm>
              <a:prstGeom prst="rect">
                <a:avLst/>
              </a:prstGeom>
              <a:blipFill>
                <a:blip r:embed="rId2"/>
                <a:stretch>
                  <a:fillRect l="-12000" r="-12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/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AEA98E-5509-EB46-98F2-8E71C5149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40" y="5869035"/>
                <a:ext cx="106439" cy="123111"/>
              </a:xfrm>
              <a:prstGeom prst="rect">
                <a:avLst/>
              </a:prstGeom>
              <a:blipFill>
                <a:blip r:embed="rId3"/>
                <a:stretch>
                  <a:fillRect l="-40000" t="-18182" r="-100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/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800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541C1-9546-E344-951D-89F58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421" y="5869035"/>
                <a:ext cx="144911" cy="123111"/>
              </a:xfrm>
              <a:prstGeom prst="rect">
                <a:avLst/>
              </a:prstGeom>
              <a:blipFill>
                <a:blip r:embed="rId4"/>
                <a:stretch>
                  <a:fillRect l="-41667" t="-18182" r="-1666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8086A5FD-7CCC-B94A-A7F6-6836CDD9554C}"/>
              </a:ext>
            </a:extLst>
          </p:cNvPr>
          <p:cNvSpPr txBox="1"/>
          <p:nvPr/>
        </p:nvSpPr>
        <p:spPr>
          <a:xfrm>
            <a:off x="9228531" y="5869035"/>
            <a:ext cx="529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b="0" dirty="0">
                <a:solidFill>
                  <a:schemeClr val="accent1">
                    <a:lumMod val="40000"/>
                    <a:lumOff val="60000"/>
                  </a:schemeClr>
                </a:solidFill>
                <a:ea typeface="Cambria Math" panose="02040503050406030204" pitchFamily="18" charset="0"/>
              </a:rPr>
              <a:t>0</a:t>
            </a: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C8257F-5105-FC41-B152-E73EFEBE972F}"/>
              </a:ext>
            </a:extLst>
          </p:cNvPr>
          <p:cNvGrpSpPr/>
          <p:nvPr/>
        </p:nvGrpSpPr>
        <p:grpSpPr>
          <a:xfrm>
            <a:off x="8286415" y="2167826"/>
            <a:ext cx="1967792" cy="1128311"/>
            <a:chOff x="6068495" y="2346201"/>
            <a:chExt cx="5323484" cy="3052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/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800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DA063B7-1F5A-7445-8DC5-79C345004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759" y="2563773"/>
                  <a:ext cx="858822" cy="333053"/>
                </a:xfrm>
                <a:prstGeom prst="rect">
                  <a:avLst/>
                </a:prstGeom>
                <a:blipFill>
                  <a:blip r:embed="rId5"/>
                  <a:stretch>
                    <a:fillRect l="-7692" r="-1153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7B7CFA0-CB1F-1B46-9742-87AA979B3A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84" y="5009318"/>
              <a:ext cx="5209594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8C1E511-84BD-DA4D-BFF0-264F64CAE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715" y="2346201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/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3599B9-13D7-AA45-8BCA-45F7B189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95" y="5065577"/>
                  <a:ext cx="287950" cy="333053"/>
                </a:xfrm>
                <a:prstGeom prst="rect">
                  <a:avLst/>
                </a:prstGeom>
                <a:blipFill>
                  <a:blip r:embed="rId6"/>
                  <a:stretch>
                    <a:fillRect l="-40000" t="-18182" r="-10000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/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GB" sz="8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GB" sz="8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US" sz="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6EF5B7A-FECC-5B47-BF73-279A43B83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950" y="5065577"/>
                  <a:ext cx="392029" cy="333053"/>
                </a:xfrm>
                <a:prstGeom prst="rect">
                  <a:avLst/>
                </a:prstGeom>
                <a:blipFill>
                  <a:blip r:embed="rId7"/>
                  <a:stretch>
                    <a:fillRect l="-41667" t="-18182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67C9BB-9EB3-814B-B7CD-F84A7AE9A284}"/>
                </a:ext>
              </a:extLst>
            </p:cNvPr>
            <p:cNvSpPr txBox="1"/>
            <p:nvPr/>
          </p:nvSpPr>
          <p:spPr>
            <a:xfrm>
              <a:off x="8692620" y="5065577"/>
              <a:ext cx="143111" cy="333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0" dirty="0">
                  <a:solidFill>
                    <a:schemeClr val="accent1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rPr>
                <a:t>0</a:t>
              </a:r>
              <a:endPara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D6F19D5-0E29-9046-BD97-5196D317CA5B}"/>
                </a:ext>
              </a:extLst>
            </p:cNvPr>
            <p:cNvGrpSpPr/>
            <p:nvPr/>
          </p:nvGrpSpPr>
          <p:grpSpPr>
            <a:xfrm>
              <a:off x="6600175" y="3379734"/>
              <a:ext cx="4415693" cy="1629584"/>
              <a:chOff x="6600175" y="3379734"/>
              <a:chExt cx="4415693" cy="162958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3A87C4B-C192-204C-A624-8B728CB87523}"/>
                  </a:ext>
                </a:extLst>
              </p:cNvPr>
              <p:cNvSpPr/>
              <p:nvPr/>
            </p:nvSpPr>
            <p:spPr>
              <a:xfrm>
                <a:off x="8778144" y="3834083"/>
                <a:ext cx="2237724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EE328FF-4B0C-EE46-8460-5F9670ECAA61}"/>
                  </a:ext>
                </a:extLst>
              </p:cNvPr>
              <p:cNvSpPr/>
              <p:nvPr/>
            </p:nvSpPr>
            <p:spPr>
              <a:xfrm flipH="1">
                <a:off x="6600175" y="3839021"/>
                <a:ext cx="2180497" cy="1170297"/>
              </a:xfrm>
              <a:custGeom>
                <a:avLst/>
                <a:gdLst>
                  <a:gd name="connsiteX0" fmla="*/ 2237724 w 2237724"/>
                  <a:gd name="connsiteY0" fmla="*/ 1150245 h 1170297"/>
                  <a:gd name="connsiteX1" fmla="*/ 1840159 w 2237724"/>
                  <a:gd name="connsiteY1" fmla="*/ 258563 h 1170297"/>
                  <a:gd name="connsiteX2" fmla="*/ 1346042 w 2237724"/>
                  <a:gd name="connsiteY2" fmla="*/ 8665 h 1170297"/>
                  <a:gd name="connsiteX3" fmla="*/ 653143 w 2237724"/>
                  <a:gd name="connsiteY3" fmla="*/ 497102 h 1170297"/>
                  <a:gd name="connsiteX4" fmla="*/ 346450 w 2237724"/>
                  <a:gd name="connsiteY4" fmla="*/ 264243 h 1170297"/>
                  <a:gd name="connsiteX5" fmla="*/ 261257 w 2237724"/>
                  <a:gd name="connsiteY5" fmla="*/ 1030976 h 1170297"/>
                  <a:gd name="connsiteX6" fmla="*/ 0 w 2237724"/>
                  <a:gd name="connsiteY6" fmla="*/ 1167284 h 117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724" h="1170297">
                    <a:moveTo>
                      <a:pt x="2237724" y="1150245"/>
                    </a:moveTo>
                    <a:cubicBezTo>
                      <a:pt x="2113248" y="799535"/>
                      <a:pt x="1988773" y="448826"/>
                      <a:pt x="1840159" y="258563"/>
                    </a:cubicBezTo>
                    <a:cubicBezTo>
                      <a:pt x="1691545" y="68300"/>
                      <a:pt x="1543878" y="-31091"/>
                      <a:pt x="1346042" y="8665"/>
                    </a:cubicBezTo>
                    <a:cubicBezTo>
                      <a:pt x="1148206" y="48421"/>
                      <a:pt x="819742" y="454506"/>
                      <a:pt x="653143" y="497102"/>
                    </a:cubicBezTo>
                    <a:cubicBezTo>
                      <a:pt x="486544" y="539698"/>
                      <a:pt x="411764" y="175264"/>
                      <a:pt x="346450" y="264243"/>
                    </a:cubicBezTo>
                    <a:cubicBezTo>
                      <a:pt x="281136" y="353222"/>
                      <a:pt x="318999" y="880469"/>
                      <a:pt x="261257" y="1030976"/>
                    </a:cubicBezTo>
                    <a:cubicBezTo>
                      <a:pt x="203515" y="1181483"/>
                      <a:pt x="101757" y="1174383"/>
                      <a:pt x="0" y="1167284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A8D8BF3-7EF0-AB41-9744-9B3803FC9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2710" y="3379734"/>
                <a:ext cx="0" cy="1614816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802F35-5D25-E64D-B4C8-933791772645}"/>
              </a:ext>
            </a:extLst>
          </p:cNvPr>
          <p:cNvGrpSpPr/>
          <p:nvPr/>
        </p:nvGrpSpPr>
        <p:grpSpPr>
          <a:xfrm>
            <a:off x="-1930785" y="4822702"/>
            <a:ext cx="1873005" cy="917159"/>
            <a:chOff x="1162065" y="4287227"/>
            <a:chExt cx="4470334" cy="2188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A302583-A2DE-3149-B3BE-D203275E6475}"/>
                </a:ext>
              </a:extLst>
            </p:cNvPr>
            <p:cNvGrpSpPr/>
            <p:nvPr/>
          </p:nvGrpSpPr>
          <p:grpSpPr>
            <a:xfrm>
              <a:off x="1280406" y="5155464"/>
              <a:ext cx="4074274" cy="1183505"/>
              <a:chOff x="1482350" y="1093108"/>
              <a:chExt cx="5151310" cy="164346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ED46312-C9D4-D24D-9C0C-9F0599ADD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350" y="2736574"/>
                <a:ext cx="515131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818DEE-2F45-734C-A447-C8DBFF9558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475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A3828F-9ADB-3648-9D21-0E6BAF3C8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87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A807D-3268-9F43-BDDC-1044AA76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2994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6632BA-0775-224E-8F3A-8EFFCA70C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116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8DC133C-7FD1-F44C-BDCF-BF172F4418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1238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29F2A3-A63E-7E4E-90AD-0C8354A9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5360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ED3D3F4-01E2-DA47-96ED-2F4EE40603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9482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56490E3-04A7-944A-9428-27AF30B458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3607" y="1093108"/>
                <a:ext cx="0" cy="164061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9BB5EA8-6531-B548-91B6-D6341101EA99}"/>
                </a:ext>
              </a:extLst>
            </p:cNvPr>
            <p:cNvCxnSpPr>
              <a:cxnSpLocks/>
            </p:cNvCxnSpPr>
            <p:nvPr/>
          </p:nvCxnSpPr>
          <p:spPr>
            <a:xfrm>
              <a:off x="1162065" y="6354742"/>
              <a:ext cx="447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379CEF-4FA4-0A46-9CE9-29046FBC7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0406" y="4287227"/>
              <a:ext cx="3141" cy="218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02119C0-A6E0-9B46-9E54-572A5F0DAA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093" t="3471" r="12462" b="19507"/>
          <a:stretch/>
        </p:blipFill>
        <p:spPr>
          <a:xfrm>
            <a:off x="308375" y="1095958"/>
            <a:ext cx="809727" cy="7388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CA86B-C35B-FE4A-A97D-6548D1F8E21D}"/>
              </a:ext>
            </a:extLst>
          </p:cNvPr>
          <p:cNvGrpSpPr/>
          <p:nvPr/>
        </p:nvGrpSpPr>
        <p:grpSpPr>
          <a:xfrm>
            <a:off x="-5675714" y="2735731"/>
            <a:ext cx="3089607" cy="1739376"/>
            <a:chOff x="951055" y="2450703"/>
            <a:chExt cx="4948336" cy="278579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A07E6E5-914C-8C49-AF74-27DCC41EA61A}"/>
                </a:ext>
              </a:extLst>
            </p:cNvPr>
            <p:cNvCxnSpPr/>
            <p:nvPr/>
          </p:nvCxnSpPr>
          <p:spPr>
            <a:xfrm>
              <a:off x="951055" y="5115018"/>
              <a:ext cx="494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39A4406-B2C2-0242-8B2D-616D146C4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37" y="2450703"/>
              <a:ext cx="0" cy="2785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899A4F7-D549-D240-8D95-281D1848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17" y="5084011"/>
              <a:ext cx="450992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6EABAC-A2DB-0246-829A-EA0D492762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242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F0215D7-BAA0-B141-B704-0E2BEBA5C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1430" y="3996814"/>
              <a:ext cx="0" cy="1084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3875E-D33C-3F42-B924-0F72E2C04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1617" y="3843601"/>
              <a:ext cx="0" cy="12381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CCB98F-2CC1-CD45-86E4-62AD45B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805" y="3356586"/>
              <a:ext cx="0" cy="172515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366CBF3-4D23-4F4B-9FDF-05759A9B0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993" y="3025427"/>
              <a:ext cx="0" cy="205631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53F5B69-5BB5-504D-84E5-7A0C3D6A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2181" y="4844616"/>
              <a:ext cx="0" cy="2371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862E1A2-0872-4D42-85E5-1794E1038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69" y="3521292"/>
              <a:ext cx="0" cy="15604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976E28-93F7-C945-B9FD-5FE522FA7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559" y="3773957"/>
              <a:ext cx="0" cy="130778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2" name="Up-down Arrow 131">
            <a:extLst>
              <a:ext uri="{FF2B5EF4-FFF2-40B4-BE49-F238E27FC236}">
                <a16:creationId xmlns:a16="http://schemas.microsoft.com/office/drawing/2014/main" id="{B12A8493-E63F-0D42-9EA7-2B68E5C98E18}"/>
              </a:ext>
            </a:extLst>
          </p:cNvPr>
          <p:cNvSpPr/>
          <p:nvPr/>
        </p:nvSpPr>
        <p:spPr>
          <a:xfrm flipH="1">
            <a:off x="-2156791" y="3928581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MULTIPLY</a:t>
            </a:r>
          </a:p>
        </p:txBody>
      </p:sp>
      <p:sp>
        <p:nvSpPr>
          <p:cNvPr id="133" name="Up-down Arrow 132">
            <a:extLst>
              <a:ext uri="{FF2B5EF4-FFF2-40B4-BE49-F238E27FC236}">
                <a16:creationId xmlns:a16="http://schemas.microsoft.com/office/drawing/2014/main" id="{2133B20F-8E62-7749-ADC1-BBA826A7199B}"/>
              </a:ext>
            </a:extLst>
          </p:cNvPr>
          <p:cNvSpPr/>
          <p:nvPr/>
        </p:nvSpPr>
        <p:spPr>
          <a:xfrm flipH="1">
            <a:off x="8927069" y="3648060"/>
            <a:ext cx="784223" cy="899793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CONVOLVE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22C4643-C31C-8F4E-A5FC-349F2D5AEAFC}"/>
              </a:ext>
            </a:extLst>
          </p:cNvPr>
          <p:cNvCxnSpPr>
            <a:cxnSpLocks/>
          </p:cNvCxnSpPr>
          <p:nvPr/>
        </p:nvCxnSpPr>
        <p:spPr>
          <a:xfrm flipH="1" flipV="1">
            <a:off x="3688755" y="3371034"/>
            <a:ext cx="17063" cy="17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722A571-BF26-444F-B300-507F3C809179}"/>
              </a:ext>
            </a:extLst>
          </p:cNvPr>
          <p:cNvCxnSpPr>
            <a:cxnSpLocks/>
          </p:cNvCxnSpPr>
          <p:nvPr/>
        </p:nvCxnSpPr>
        <p:spPr>
          <a:xfrm flipH="1">
            <a:off x="2103072" y="5032409"/>
            <a:ext cx="31770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3EB1BE-1E67-CF46-963A-6306F400FEDD}"/>
              </a:ext>
            </a:extLst>
          </p:cNvPr>
          <p:cNvGrpSpPr/>
          <p:nvPr/>
        </p:nvGrpSpPr>
        <p:grpSpPr>
          <a:xfrm>
            <a:off x="251611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8C3D29-E320-2B49-89DE-FF42006CA967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66D0064-6783-A44D-BBB9-082F2B3DC79F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2B092D8-F18A-FC40-BA3A-3D5CA15E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7328EB8-DD5A-2C40-B916-3C181E7028A0}"/>
              </a:ext>
            </a:extLst>
          </p:cNvPr>
          <p:cNvGrpSpPr/>
          <p:nvPr/>
        </p:nvGrpSpPr>
        <p:grpSpPr>
          <a:xfrm>
            <a:off x="200317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3E28E56-D51E-AC4E-89D5-B0FFEA1CBAF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B573EBA-FAE2-4846-97B4-D01A54F28FA7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ED3A26E-CC79-E944-9757-499123570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4EE41D-7594-0749-9BFF-454D090F74F6}"/>
              </a:ext>
            </a:extLst>
          </p:cNvPr>
          <p:cNvGrpSpPr/>
          <p:nvPr/>
        </p:nvGrpSpPr>
        <p:grpSpPr>
          <a:xfrm>
            <a:off x="2772582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AFDB8BC-4275-864F-8BA3-802958EBD3CC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A476E89-C867-654D-9E30-A65B51CBFA91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001C752-D0F8-2C46-822C-90311C686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9BAFF2A-5B53-FF4F-91C7-219972E4E9EF}"/>
              </a:ext>
            </a:extLst>
          </p:cNvPr>
          <p:cNvGrpSpPr/>
          <p:nvPr/>
        </p:nvGrpSpPr>
        <p:grpSpPr>
          <a:xfrm>
            <a:off x="225964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A324E46-BB72-F045-988E-3B1E3FF1A488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AC2F8B16-7F51-8847-9365-63E7E13BAD8E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B0E21E-B666-2F4D-ABF8-8159070B3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4C96DB2-0426-E441-BADB-38BDF445879E}"/>
              </a:ext>
            </a:extLst>
          </p:cNvPr>
          <p:cNvGrpSpPr/>
          <p:nvPr/>
        </p:nvGrpSpPr>
        <p:grpSpPr>
          <a:xfrm>
            <a:off x="3029050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14A1813-AC70-D349-813D-DE04F6340BDF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55D090-0553-B345-A334-C12CAB4B481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619F0EF-B4CD-FA42-A51D-EF1C06742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6B325A3-5B37-2E4A-BB96-C479AD9BA2B8}"/>
              </a:ext>
            </a:extLst>
          </p:cNvPr>
          <p:cNvGrpSpPr/>
          <p:nvPr/>
        </p:nvGrpSpPr>
        <p:grpSpPr>
          <a:xfrm>
            <a:off x="3285518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BF2D7BBC-66D6-D242-9BDD-EB15AC46B53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A3E6CC2-6A1F-A94D-8E80-3D6421C0D104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0A6732C-AA12-B846-88F4-CD5EE002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058E0F-D30B-554C-BA24-D023F6A10F80}"/>
              </a:ext>
            </a:extLst>
          </p:cNvPr>
          <p:cNvGrpSpPr/>
          <p:nvPr/>
        </p:nvGrpSpPr>
        <p:grpSpPr>
          <a:xfrm>
            <a:off x="3541986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6F8BA46-BB86-C245-85B7-EE6AA82B51EE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F64CEA5-DCEF-6641-BF34-68824406E629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305452-F44B-E34D-A193-DB6439849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82794-FF4F-0D47-AED2-12D9C8D4024F}"/>
              </a:ext>
            </a:extLst>
          </p:cNvPr>
          <p:cNvGrpSpPr/>
          <p:nvPr/>
        </p:nvGrpSpPr>
        <p:grpSpPr>
          <a:xfrm>
            <a:off x="3798454" y="4507381"/>
            <a:ext cx="1364283" cy="503480"/>
            <a:chOff x="6600175" y="3379734"/>
            <a:chExt cx="4415693" cy="1629584"/>
          </a:xfrm>
          <a:solidFill>
            <a:srgbClr val="F0AF98">
              <a:alpha val="38824"/>
            </a:srgbClr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B9D2A0C6-B08D-6D49-8657-1F2DB7B6DB05}"/>
                </a:ext>
              </a:extLst>
            </p:cNvPr>
            <p:cNvSpPr/>
            <p:nvPr/>
          </p:nvSpPr>
          <p:spPr>
            <a:xfrm>
              <a:off x="8778144" y="3834083"/>
              <a:ext cx="2237724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CB009CA-5D34-8542-B2F9-FA1BFE2095F8}"/>
                </a:ext>
              </a:extLst>
            </p:cNvPr>
            <p:cNvSpPr/>
            <p:nvPr/>
          </p:nvSpPr>
          <p:spPr>
            <a:xfrm flipH="1">
              <a:off x="6600175" y="3839021"/>
              <a:ext cx="2180497" cy="1170297"/>
            </a:xfrm>
            <a:custGeom>
              <a:avLst/>
              <a:gdLst>
                <a:gd name="connsiteX0" fmla="*/ 2237724 w 2237724"/>
                <a:gd name="connsiteY0" fmla="*/ 1150245 h 1170297"/>
                <a:gd name="connsiteX1" fmla="*/ 1840159 w 2237724"/>
                <a:gd name="connsiteY1" fmla="*/ 258563 h 1170297"/>
                <a:gd name="connsiteX2" fmla="*/ 1346042 w 2237724"/>
                <a:gd name="connsiteY2" fmla="*/ 8665 h 1170297"/>
                <a:gd name="connsiteX3" fmla="*/ 653143 w 2237724"/>
                <a:gd name="connsiteY3" fmla="*/ 497102 h 1170297"/>
                <a:gd name="connsiteX4" fmla="*/ 346450 w 2237724"/>
                <a:gd name="connsiteY4" fmla="*/ 264243 h 1170297"/>
                <a:gd name="connsiteX5" fmla="*/ 261257 w 2237724"/>
                <a:gd name="connsiteY5" fmla="*/ 1030976 h 1170297"/>
                <a:gd name="connsiteX6" fmla="*/ 0 w 2237724"/>
                <a:gd name="connsiteY6" fmla="*/ 1167284 h 117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7724" h="1170297">
                  <a:moveTo>
                    <a:pt x="2237724" y="1150245"/>
                  </a:moveTo>
                  <a:cubicBezTo>
                    <a:pt x="2113248" y="799535"/>
                    <a:pt x="1988773" y="448826"/>
                    <a:pt x="1840159" y="258563"/>
                  </a:cubicBezTo>
                  <a:cubicBezTo>
                    <a:pt x="1691545" y="68300"/>
                    <a:pt x="1543878" y="-31091"/>
                    <a:pt x="1346042" y="8665"/>
                  </a:cubicBezTo>
                  <a:cubicBezTo>
                    <a:pt x="1148206" y="48421"/>
                    <a:pt x="819742" y="454506"/>
                    <a:pt x="653143" y="497102"/>
                  </a:cubicBezTo>
                  <a:cubicBezTo>
                    <a:pt x="486544" y="539698"/>
                    <a:pt x="411764" y="175264"/>
                    <a:pt x="346450" y="264243"/>
                  </a:cubicBezTo>
                  <a:cubicBezTo>
                    <a:pt x="281136" y="353222"/>
                    <a:pt x="318999" y="880469"/>
                    <a:pt x="261257" y="1030976"/>
                  </a:cubicBezTo>
                  <a:cubicBezTo>
                    <a:pt x="203515" y="1181483"/>
                    <a:pt x="101757" y="1174383"/>
                    <a:pt x="0" y="1167284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F01C81-61F9-CD4D-AA39-735928D1A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710" y="3379734"/>
              <a:ext cx="0" cy="1614816"/>
            </a:xfrm>
            <a:prstGeom prst="line">
              <a:avLst/>
            </a:prstGeom>
            <a:grp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/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8554B8E-E89A-4444-9F9C-794653B2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7530" y="2151677"/>
                <a:ext cx="2147126" cy="307777"/>
              </a:xfrm>
              <a:prstGeom prst="rect">
                <a:avLst/>
              </a:prstGeom>
              <a:blipFill>
                <a:blip r:embed="rId9"/>
                <a:stretch>
                  <a:fillRect l="-3529" t="-3846" r="-29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/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EB584DE-F338-A448-913F-0F8AC5BE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145" y="2633596"/>
                <a:ext cx="2558906" cy="307777"/>
              </a:xfrm>
              <a:prstGeom prst="rect">
                <a:avLst/>
              </a:prstGeom>
              <a:blipFill>
                <a:blip r:embed="rId10"/>
                <a:stretch>
                  <a:fillRect l="-985" t="-3846" r="-24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2DBE109B-EC46-0440-92AF-27FC7AF54E7C}"/>
              </a:ext>
            </a:extLst>
          </p:cNvPr>
          <p:cNvSpPr/>
          <p:nvPr/>
        </p:nvSpPr>
        <p:spPr>
          <a:xfrm>
            <a:off x="6452558" y="5256362"/>
            <a:ext cx="1639019" cy="612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C4E434B-5614-8646-949E-0ADBC9D88872}"/>
              </a:ext>
            </a:extLst>
          </p:cNvPr>
          <p:cNvCxnSpPr/>
          <p:nvPr/>
        </p:nvCxnSpPr>
        <p:spPr>
          <a:xfrm>
            <a:off x="194767" y="1044087"/>
            <a:ext cx="0" cy="5720617"/>
          </a:xfrm>
          <a:prstGeom prst="line">
            <a:avLst/>
          </a:prstGeom>
          <a:ln w="85725" cmpd="tri">
            <a:solidFill>
              <a:srgbClr val="F2D2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91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4906</TotalTime>
  <Words>1795</Words>
  <Application>Microsoft Macintosh PowerPoint</Application>
  <PresentationFormat>Widescreen</PresentationFormat>
  <Paragraphs>613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Calisto MT</vt:lpstr>
      <vt:lpstr>Cambria Math</vt:lpstr>
      <vt:lpstr>Wingdings 2</vt:lpstr>
      <vt:lpstr>Slate</vt:lpstr>
      <vt:lpstr>Computer Graphics Rendering</vt:lpstr>
      <vt:lpstr>PowerPoint Presentation</vt:lpstr>
      <vt:lpstr>Sampling = multiplication</vt:lpstr>
      <vt:lpstr>Functions in Fourier domain</vt:lpstr>
      <vt:lpstr>Convolution theorem</vt:lpstr>
      <vt:lpstr>Sampling = convolution (Fourier domain)</vt:lpstr>
      <vt:lpstr>Convolution results in overlapping spectra</vt:lpstr>
      <vt:lpstr>To move these away, change sampling function</vt:lpstr>
      <vt:lpstr>Stretching S to higher frequencies …</vt:lpstr>
      <vt:lpstr>We can see the central replica and aliases</vt:lpstr>
      <vt:lpstr>Pushing further removes overlaps</vt:lpstr>
      <vt:lpstr>Higher sampling rate = stretched out spectrum</vt:lpstr>
      <vt:lpstr>Removing aliases: 1) Increase sampling rate</vt:lpstr>
      <vt:lpstr>Removing aliases: 2) Crop signal (Fourier)</vt:lpstr>
      <vt:lpstr>Convolve (Primal) = Crop (Fourier)</vt:lpstr>
      <vt:lpstr>Convolve (Primal) = Crop (Fourier)</vt:lpstr>
      <vt:lpstr>Convolve (Primal) = Crop (Fourier)</vt:lpstr>
      <vt:lpstr>(Nyquist-Shannon) Sampling Theorem</vt:lpstr>
      <vt:lpstr>For any dimension: e.g. pixels in 2D</vt:lpstr>
      <vt:lpstr>For any dimension: e.g. light paths &gt; 2D</vt:lpstr>
      <vt:lpstr>Adding randomness is good. Why?</vt:lpstr>
      <vt:lpstr>Minimum distance between samples</vt:lpstr>
      <vt:lpstr>Reconstruction in animals’ visual systems</vt:lpstr>
      <vt:lpstr>Reconstruction in animals’ visual systems</vt:lpstr>
      <vt:lpstr>Gap in low-frequencies in Fourier spectrum</vt:lpstr>
      <vt:lpstr>Random sampling spectrum is flat</vt:lpstr>
      <vt:lpstr>Gap in low-frequencies in Fourier spectrum</vt:lpstr>
      <vt:lpstr>Thought exercise</vt:lpstr>
      <vt:lpstr>Fast rendering?</vt:lpstr>
      <vt:lpstr>Fast rendering?</vt:lpstr>
      <vt:lpstr>Fast rendering?</vt:lpstr>
      <vt:lpstr>Ray tracing – slow but physically based</vt:lpstr>
      <vt:lpstr>How else can we render?</vt:lpstr>
      <vt:lpstr>Remember our projective transformation?</vt:lpstr>
      <vt:lpstr>Project each vertex (Matrix multiplication)</vt:lpstr>
      <vt:lpstr>What about `in-between’ spaces?</vt:lpstr>
      <vt:lpstr>Rasterisation</vt:lpstr>
      <vt:lpstr>Considerations</vt:lpstr>
      <vt:lpstr> … 1994</vt:lpstr>
      <vt:lpstr> … 1992</vt:lpstr>
      <vt:lpstr> … 2004</vt:lpstr>
      <vt:lpstr> … 2010</vt:lpstr>
      <vt:lpstr>Developing applications</vt:lpstr>
      <vt:lpstr>Real-time rendering APIs</vt:lpstr>
      <vt:lpstr>The big picture</vt:lpstr>
      <vt:lpstr>PowerPoint Presentation</vt:lpstr>
      <vt:lpstr>PowerPoint Presentation</vt:lpstr>
      <vt:lpstr>What is Vulkan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 assembly – OpenGL supported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– which part of the pipeline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223</cp:revision>
  <dcterms:created xsi:type="dcterms:W3CDTF">2019-09-17T08:37:08Z</dcterms:created>
  <dcterms:modified xsi:type="dcterms:W3CDTF">2025-11-06T11:40:50Z</dcterms:modified>
</cp:coreProperties>
</file>